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302" r:id="rId2"/>
    <p:sldId id="306" r:id="rId3"/>
    <p:sldId id="308" r:id="rId4"/>
    <p:sldId id="311" r:id="rId5"/>
    <p:sldId id="309" r:id="rId6"/>
    <p:sldId id="310" r:id="rId7"/>
    <p:sldId id="260" r:id="rId8"/>
    <p:sldId id="312" r:id="rId9"/>
    <p:sldId id="293" r:id="rId10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49" userDrawn="1">
          <p15:clr>
            <a:srgbClr val="A4A3A4"/>
          </p15:clr>
        </p15:guide>
        <p15:guide id="2" pos="14710" userDrawn="1">
          <p15:clr>
            <a:srgbClr val="A4A3A4"/>
          </p15:clr>
        </p15:guide>
        <p15:guide id="3" pos="649" userDrawn="1">
          <p15:clr>
            <a:srgbClr val="A4A3A4"/>
          </p15:clr>
        </p15:guide>
        <p15:guide id="4" orient="horz" pos="6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9FF"/>
    <a:srgbClr val="00FFF2"/>
    <a:srgbClr val="FDFDFB"/>
    <a:srgbClr val="8236FB"/>
    <a:srgbClr val="000000"/>
    <a:srgbClr val="D6FF01"/>
    <a:srgbClr val="120B3E"/>
    <a:srgbClr val="808080"/>
    <a:srgbClr val="0A0A0A"/>
    <a:srgbClr val="100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D66A4B-B87C-42BE-8FA9-B2D454EBAAEE}" v="36" dt="2025-08-14T03:11:58.8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howGuides="1">
      <p:cViewPr varScale="1">
        <p:scale>
          <a:sx n="52" d="100"/>
          <a:sy n="52" d="100"/>
        </p:scale>
        <p:origin x="918" y="276"/>
      </p:cViewPr>
      <p:guideLst>
        <p:guide orient="horz" pos="7949"/>
        <p:guide pos="14710"/>
        <p:guide pos="649"/>
        <p:guide orient="horz" pos="6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howGuides="1">
      <p:cViewPr varScale="1">
        <p:scale>
          <a:sx n="42" d="100"/>
          <a:sy n="42" d="100"/>
        </p:scale>
        <p:origin x="2820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Dubon" userId="472307b91947d71a" providerId="LiveId" clId="{5C9B875D-E30F-40DD-B7FE-3A95B70E1D00}"/>
    <pc:docChg chg="undo custSel addSld delSld modSld sldOrd">
      <pc:chgData name="Carlos Dubon" userId="472307b91947d71a" providerId="LiveId" clId="{5C9B875D-E30F-40DD-B7FE-3A95B70E1D00}" dt="2025-03-18T03:11:14.414" v="491" actId="1036"/>
      <pc:docMkLst>
        <pc:docMk/>
      </pc:docMkLst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162109947" sldId="259"/>
        </pc:sldMkLst>
      </pc:sldChg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4146436634" sldId="263"/>
        </pc:sldMkLst>
      </pc:sldChg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1710812371" sldId="264"/>
        </pc:sldMkLst>
      </pc:sldChg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1726540193" sldId="265"/>
        </pc:sldMkLst>
      </pc:sldChg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3465694141" sldId="266"/>
        </pc:sldMkLst>
      </pc:sldChg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2336954579" sldId="267"/>
        </pc:sldMkLst>
      </pc:sldChg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2981101082" sldId="268"/>
        </pc:sldMkLst>
      </pc:sldChg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991948185" sldId="269"/>
        </pc:sldMkLst>
      </pc:sldChg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2236772584" sldId="270"/>
        </pc:sldMkLst>
      </pc:sldChg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788979455" sldId="282"/>
        </pc:sldMkLst>
      </pc:sldChg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2322020198" sldId="286"/>
        </pc:sldMkLst>
      </pc:sldChg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3423744276" sldId="292"/>
        </pc:sldMkLst>
      </pc:sldChg>
      <pc:sldChg chg="delSp modSp mod">
        <pc:chgData name="Carlos Dubon" userId="472307b91947d71a" providerId="LiveId" clId="{5C9B875D-E30F-40DD-B7FE-3A95B70E1D00}" dt="2025-03-11T07:02:43.149" v="428" actId="20577"/>
        <pc:sldMkLst>
          <pc:docMk/>
          <pc:sldMk cId="3713116285" sldId="293"/>
        </pc:sldMkLst>
      </pc:sldChg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2037426641" sldId="294"/>
        </pc:sldMkLst>
      </pc:sldChg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2243733971" sldId="297"/>
        </pc:sldMkLst>
      </pc:sldChg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146560742" sldId="303"/>
        </pc:sldMkLst>
      </pc:sldChg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1947137320" sldId="304"/>
        </pc:sldMkLst>
      </pc:sldChg>
      <pc:sldChg chg="del">
        <pc:chgData name="Carlos Dubon" userId="472307b91947d71a" providerId="LiveId" clId="{5C9B875D-E30F-40DD-B7FE-3A95B70E1D00}" dt="2025-03-11T07:01:45.355" v="402" actId="47"/>
        <pc:sldMkLst>
          <pc:docMk/>
          <pc:sldMk cId="2724111889" sldId="305"/>
        </pc:sldMkLst>
      </pc:sldChg>
      <pc:sldChg chg="addSp delSp modSp mod">
        <pc:chgData name="Carlos Dubon" userId="472307b91947d71a" providerId="LiveId" clId="{5C9B875D-E30F-40DD-B7FE-3A95B70E1D00}" dt="2025-03-18T03:11:14.414" v="491" actId="1036"/>
        <pc:sldMkLst>
          <pc:docMk/>
          <pc:sldMk cId="3556831460" sldId="306"/>
        </pc:sldMkLst>
      </pc:sldChg>
      <pc:sldChg chg="modSp ord modAnim">
        <pc:chgData name="Carlos Dubon" userId="472307b91947d71a" providerId="LiveId" clId="{5C9B875D-E30F-40DD-B7FE-3A95B70E1D00}" dt="2025-03-11T06:57:21.550" v="312" actId="20577"/>
        <pc:sldMkLst>
          <pc:docMk/>
          <pc:sldMk cId="405623557" sldId="309"/>
        </pc:sldMkLst>
      </pc:sldChg>
      <pc:sldChg chg="modSp add">
        <pc:chgData name="Carlos Dubon" userId="472307b91947d71a" providerId="LiveId" clId="{5C9B875D-E30F-40DD-B7FE-3A95B70E1D00}" dt="2025-03-11T06:55:43.834" v="89" actId="20577"/>
        <pc:sldMkLst>
          <pc:docMk/>
          <pc:sldMk cId="2239589947" sldId="311"/>
        </pc:sldMkLst>
      </pc:sldChg>
      <pc:sldChg chg="addSp delSp modSp add mod">
        <pc:chgData name="Carlos Dubon" userId="472307b91947d71a" providerId="LiveId" clId="{5C9B875D-E30F-40DD-B7FE-3A95B70E1D00}" dt="2025-03-11T07:01:05.726" v="401"/>
        <pc:sldMkLst>
          <pc:docMk/>
          <pc:sldMk cId="138468404" sldId="312"/>
        </pc:sldMkLst>
      </pc:sldChg>
    </pc:docChg>
  </pc:docChgLst>
  <pc:docChgLst>
    <pc:chgData name="Carlos Dubon" userId="472307b91947d71a" providerId="LiveId" clId="{44D66A4B-B87C-42BE-8FA9-B2D454EBAAEE}"/>
    <pc:docChg chg="modSld">
      <pc:chgData name="Carlos Dubon" userId="472307b91947d71a" providerId="LiveId" clId="{44D66A4B-B87C-42BE-8FA9-B2D454EBAAEE}" dt="2025-08-14T03:11:58.854" v="35" actId="20577"/>
      <pc:docMkLst>
        <pc:docMk/>
      </pc:docMkLst>
      <pc:sldChg chg="modSp">
        <pc:chgData name="Carlos Dubon" userId="472307b91947d71a" providerId="LiveId" clId="{44D66A4B-B87C-42BE-8FA9-B2D454EBAAEE}" dt="2025-08-14T03:11:58.854" v="35" actId="20577"/>
        <pc:sldMkLst>
          <pc:docMk/>
          <pc:sldMk cId="2725906566" sldId="310"/>
        </pc:sldMkLst>
        <pc:spChg chg="mod">
          <ac:chgData name="Carlos Dubon" userId="472307b91947d71a" providerId="LiveId" clId="{44D66A4B-B87C-42BE-8FA9-B2D454EBAAEE}" dt="2025-08-14T03:11:58.854" v="35" actId="20577"/>
          <ac:spMkLst>
            <pc:docMk/>
            <pc:sldMk cId="2725906566" sldId="310"/>
            <ac:spMk id="3" creationId="{93B2661C-8C6B-B17A-5EFD-60699727B32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5AEF8B-688E-77B2-80BD-042885EB4C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C6967-87DB-4CF4-BA80-5D0DAE54E9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469ED-EEBC-4D60-BA32-743F41922377}" type="datetimeFigureOut">
              <a:rPr lang="id-ID" smtClean="0"/>
              <a:t>13/08/2025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54224-784F-9FC6-CDA3-FC85BA3A22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ACAC9-C5FE-E1CF-E88D-0FDD895618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FAC06-9002-490F-9330-06802D423289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673787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B82DA-E4BF-46ED-96E6-7D37F02E8725}" type="datetimeFigureOut">
              <a:rPr lang="es-SV" smtClean="0"/>
              <a:t>13/8/2025</a:t>
            </a:fld>
            <a:endParaRPr lang="es-SV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SV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2F2E9-2838-484F-80D7-66EC7EA91BB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7550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483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D9AD6A-F43A-CEEE-7F73-01280B03F5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583692" y="1096962"/>
            <a:ext cx="6768431" cy="11522075"/>
          </a:xfrm>
          <a:custGeom>
            <a:avLst/>
            <a:gdLst>
              <a:gd name="connsiteX0" fmla="*/ 735426 w 7632846"/>
              <a:gd name="connsiteY0" fmla="*/ 0 h 13033447"/>
              <a:gd name="connsiteX1" fmla="*/ 6897422 w 7632846"/>
              <a:gd name="connsiteY1" fmla="*/ 0 h 13033447"/>
              <a:gd name="connsiteX2" fmla="*/ 7632846 w 7632846"/>
              <a:gd name="connsiteY2" fmla="*/ 735425 h 13033447"/>
              <a:gd name="connsiteX3" fmla="*/ 7632846 w 7632846"/>
              <a:gd name="connsiteY3" fmla="*/ 12298022 h 13033447"/>
              <a:gd name="connsiteX4" fmla="*/ 6897422 w 7632846"/>
              <a:gd name="connsiteY4" fmla="*/ 13033447 h 13033447"/>
              <a:gd name="connsiteX5" fmla="*/ 735426 w 7632846"/>
              <a:gd name="connsiteY5" fmla="*/ 13033447 h 13033447"/>
              <a:gd name="connsiteX6" fmla="*/ 0 w 7632846"/>
              <a:gd name="connsiteY6" fmla="*/ 12298022 h 13033447"/>
              <a:gd name="connsiteX7" fmla="*/ 0 w 7632846"/>
              <a:gd name="connsiteY7" fmla="*/ 735425 h 13033447"/>
              <a:gd name="connsiteX8" fmla="*/ 735426 w 7632846"/>
              <a:gd name="connsiteY8" fmla="*/ 0 h 1303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32846" h="13033447">
                <a:moveTo>
                  <a:pt x="735426" y="0"/>
                </a:moveTo>
                <a:lnTo>
                  <a:pt x="6897422" y="0"/>
                </a:lnTo>
                <a:cubicBezTo>
                  <a:pt x="7303586" y="0"/>
                  <a:pt x="7632846" y="329261"/>
                  <a:pt x="7632846" y="735425"/>
                </a:cubicBezTo>
                <a:lnTo>
                  <a:pt x="7632846" y="12298022"/>
                </a:lnTo>
                <a:cubicBezTo>
                  <a:pt x="7632846" y="12704186"/>
                  <a:pt x="7303586" y="13033447"/>
                  <a:pt x="6897422" y="13033447"/>
                </a:cubicBezTo>
                <a:lnTo>
                  <a:pt x="735426" y="13033447"/>
                </a:lnTo>
                <a:cubicBezTo>
                  <a:pt x="329261" y="13033447"/>
                  <a:pt x="0" y="12704186"/>
                  <a:pt x="0" y="12298022"/>
                </a:cubicBezTo>
                <a:lnTo>
                  <a:pt x="0" y="735425"/>
                </a:lnTo>
                <a:cubicBezTo>
                  <a:pt x="0" y="329261"/>
                  <a:pt x="329261" y="0"/>
                  <a:pt x="735426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1200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F20594-36CC-AFD0-AC7D-4D77815B04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0288" y="1096964"/>
            <a:ext cx="22321836" cy="5545013"/>
          </a:xfrm>
          <a:custGeom>
            <a:avLst/>
            <a:gdLst>
              <a:gd name="connsiteX0" fmla="*/ 924188 w 22321836"/>
              <a:gd name="connsiteY0" fmla="*/ 0 h 5545013"/>
              <a:gd name="connsiteX1" fmla="*/ 21397650 w 22321836"/>
              <a:gd name="connsiteY1" fmla="*/ 0 h 5545013"/>
              <a:gd name="connsiteX2" fmla="*/ 22321836 w 22321836"/>
              <a:gd name="connsiteY2" fmla="*/ 924187 h 5545013"/>
              <a:gd name="connsiteX3" fmla="*/ 22321836 w 22321836"/>
              <a:gd name="connsiteY3" fmla="*/ 4620826 h 5545013"/>
              <a:gd name="connsiteX4" fmla="*/ 21397650 w 22321836"/>
              <a:gd name="connsiteY4" fmla="*/ 5545013 h 5545013"/>
              <a:gd name="connsiteX5" fmla="*/ 924188 w 22321836"/>
              <a:gd name="connsiteY5" fmla="*/ 5545013 h 5545013"/>
              <a:gd name="connsiteX6" fmla="*/ 0 w 22321836"/>
              <a:gd name="connsiteY6" fmla="*/ 4620826 h 5545013"/>
              <a:gd name="connsiteX7" fmla="*/ 0 w 22321836"/>
              <a:gd name="connsiteY7" fmla="*/ 924187 h 5545013"/>
              <a:gd name="connsiteX8" fmla="*/ 924188 w 22321836"/>
              <a:gd name="connsiteY8" fmla="*/ 0 h 554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1836" h="5545013">
                <a:moveTo>
                  <a:pt x="924188" y="0"/>
                </a:moveTo>
                <a:lnTo>
                  <a:pt x="21397650" y="0"/>
                </a:lnTo>
                <a:cubicBezTo>
                  <a:pt x="21908064" y="0"/>
                  <a:pt x="22321836" y="413773"/>
                  <a:pt x="22321836" y="924187"/>
                </a:cubicBezTo>
                <a:lnTo>
                  <a:pt x="22321836" y="4620826"/>
                </a:lnTo>
                <a:cubicBezTo>
                  <a:pt x="22321836" y="5131240"/>
                  <a:pt x="21908064" y="5545013"/>
                  <a:pt x="21397650" y="5545013"/>
                </a:cubicBezTo>
                <a:lnTo>
                  <a:pt x="924188" y="5545013"/>
                </a:lnTo>
                <a:cubicBezTo>
                  <a:pt x="413773" y="5545013"/>
                  <a:pt x="0" y="5131240"/>
                  <a:pt x="0" y="4620826"/>
                </a:cubicBezTo>
                <a:lnTo>
                  <a:pt x="0" y="924187"/>
                </a:lnTo>
                <a:cubicBezTo>
                  <a:pt x="0" y="413773"/>
                  <a:pt x="413773" y="0"/>
                  <a:pt x="92418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A4A109-6AC4-E464-82B8-313F9E903E97}"/>
              </a:ext>
            </a:extLst>
          </p:cNvPr>
          <p:cNvSpPr/>
          <p:nvPr/>
        </p:nvSpPr>
        <p:spPr>
          <a:xfrm>
            <a:off x="1030289" y="7074024"/>
            <a:ext cx="10981058" cy="5545013"/>
          </a:xfrm>
          <a:prstGeom prst="roundRect">
            <a:avLst/>
          </a:prstGeom>
          <a:gradFill flip="none" rotWithShape="1">
            <a:gsLst>
              <a:gs pos="88000">
                <a:srgbClr val="120B3E"/>
              </a:gs>
              <a:gs pos="17000">
                <a:srgbClr val="8236FB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AC487D-8779-8728-3239-4CEA4ED568B5}"/>
              </a:ext>
            </a:extLst>
          </p:cNvPr>
          <p:cNvGrpSpPr/>
          <p:nvPr userDrawn="1"/>
        </p:nvGrpSpPr>
        <p:grpSpPr>
          <a:xfrm>
            <a:off x="12371066" y="7074024"/>
            <a:ext cx="10981058" cy="5545013"/>
            <a:chOff x="12244650" y="7074024"/>
            <a:chExt cx="11107474" cy="554501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F96C184-2C6C-42A6-6292-8CC052874E63}"/>
                </a:ext>
              </a:extLst>
            </p:cNvPr>
            <p:cNvSpPr/>
            <p:nvPr/>
          </p:nvSpPr>
          <p:spPr>
            <a:xfrm>
              <a:off x="12244650" y="7074024"/>
              <a:ext cx="5437085" cy="5545013"/>
            </a:xfrm>
            <a:prstGeom prst="round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757C8CD-0681-9672-E0E1-B67BC1F2701D}"/>
                </a:ext>
              </a:extLst>
            </p:cNvPr>
            <p:cNvSpPr/>
            <p:nvPr userDrawn="1"/>
          </p:nvSpPr>
          <p:spPr>
            <a:xfrm>
              <a:off x="17915039" y="7074024"/>
              <a:ext cx="5437085" cy="5545013"/>
            </a:xfrm>
            <a:prstGeom prst="round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536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B20FB71-A726-BCCB-5C42-7F0876A88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49654" y="1102597"/>
            <a:ext cx="5463745" cy="5690685"/>
          </a:xfrm>
          <a:custGeom>
            <a:avLst/>
            <a:gdLst>
              <a:gd name="connsiteX0" fmla="*/ 910642 w 5463745"/>
              <a:gd name="connsiteY0" fmla="*/ 0 h 5690685"/>
              <a:gd name="connsiteX1" fmla="*/ 4553102 w 5463745"/>
              <a:gd name="connsiteY1" fmla="*/ 0 h 5690685"/>
              <a:gd name="connsiteX2" fmla="*/ 5463745 w 5463745"/>
              <a:gd name="connsiteY2" fmla="*/ 910642 h 5690685"/>
              <a:gd name="connsiteX3" fmla="*/ 5463745 w 5463745"/>
              <a:gd name="connsiteY3" fmla="*/ 4780043 h 5690685"/>
              <a:gd name="connsiteX4" fmla="*/ 4553102 w 5463745"/>
              <a:gd name="connsiteY4" fmla="*/ 5690685 h 5690685"/>
              <a:gd name="connsiteX5" fmla="*/ 910642 w 5463745"/>
              <a:gd name="connsiteY5" fmla="*/ 5690685 h 5690685"/>
              <a:gd name="connsiteX6" fmla="*/ 0 w 5463745"/>
              <a:gd name="connsiteY6" fmla="*/ 4780043 h 5690685"/>
              <a:gd name="connsiteX7" fmla="*/ 0 w 5463745"/>
              <a:gd name="connsiteY7" fmla="*/ 910642 h 5690685"/>
              <a:gd name="connsiteX8" fmla="*/ 910642 w 5463745"/>
              <a:gd name="connsiteY8" fmla="*/ 0 h 569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3745" h="5690685">
                <a:moveTo>
                  <a:pt x="910642" y="0"/>
                </a:moveTo>
                <a:lnTo>
                  <a:pt x="4553102" y="0"/>
                </a:lnTo>
                <a:cubicBezTo>
                  <a:pt x="5056036" y="0"/>
                  <a:pt x="5463745" y="407708"/>
                  <a:pt x="5463745" y="910642"/>
                </a:cubicBezTo>
                <a:lnTo>
                  <a:pt x="5463745" y="4780043"/>
                </a:lnTo>
                <a:cubicBezTo>
                  <a:pt x="5463745" y="5282977"/>
                  <a:pt x="5056036" y="5690685"/>
                  <a:pt x="4553102" y="5690685"/>
                </a:cubicBezTo>
                <a:lnTo>
                  <a:pt x="910642" y="5690685"/>
                </a:lnTo>
                <a:cubicBezTo>
                  <a:pt x="407708" y="5690685"/>
                  <a:pt x="0" y="5282977"/>
                  <a:pt x="0" y="4780043"/>
                </a:cubicBezTo>
                <a:lnTo>
                  <a:pt x="0" y="910642"/>
                </a:lnTo>
                <a:cubicBezTo>
                  <a:pt x="0" y="407708"/>
                  <a:pt x="407708" y="0"/>
                  <a:pt x="910642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7240952-7CD1-42B3-3242-DBD4014C53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69016" y="1102597"/>
            <a:ext cx="5463744" cy="5690685"/>
          </a:xfrm>
          <a:custGeom>
            <a:avLst/>
            <a:gdLst>
              <a:gd name="connsiteX0" fmla="*/ 910642 w 5463744"/>
              <a:gd name="connsiteY0" fmla="*/ 0 h 5690685"/>
              <a:gd name="connsiteX1" fmla="*/ 4553104 w 5463744"/>
              <a:gd name="connsiteY1" fmla="*/ 0 h 5690685"/>
              <a:gd name="connsiteX2" fmla="*/ 5463744 w 5463744"/>
              <a:gd name="connsiteY2" fmla="*/ 910642 h 5690685"/>
              <a:gd name="connsiteX3" fmla="*/ 5463744 w 5463744"/>
              <a:gd name="connsiteY3" fmla="*/ 4780043 h 5690685"/>
              <a:gd name="connsiteX4" fmla="*/ 4553104 w 5463744"/>
              <a:gd name="connsiteY4" fmla="*/ 5690685 h 5690685"/>
              <a:gd name="connsiteX5" fmla="*/ 910642 w 5463744"/>
              <a:gd name="connsiteY5" fmla="*/ 5690685 h 5690685"/>
              <a:gd name="connsiteX6" fmla="*/ 0 w 5463744"/>
              <a:gd name="connsiteY6" fmla="*/ 4780043 h 5690685"/>
              <a:gd name="connsiteX7" fmla="*/ 0 w 5463744"/>
              <a:gd name="connsiteY7" fmla="*/ 910642 h 5690685"/>
              <a:gd name="connsiteX8" fmla="*/ 910642 w 5463744"/>
              <a:gd name="connsiteY8" fmla="*/ 0 h 569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3744" h="5690685">
                <a:moveTo>
                  <a:pt x="910642" y="0"/>
                </a:moveTo>
                <a:lnTo>
                  <a:pt x="4553104" y="0"/>
                </a:lnTo>
                <a:cubicBezTo>
                  <a:pt x="5056036" y="0"/>
                  <a:pt x="5463744" y="407708"/>
                  <a:pt x="5463744" y="910642"/>
                </a:cubicBezTo>
                <a:lnTo>
                  <a:pt x="5463744" y="4780043"/>
                </a:lnTo>
                <a:cubicBezTo>
                  <a:pt x="5463744" y="5282977"/>
                  <a:pt x="5056036" y="5690685"/>
                  <a:pt x="4553104" y="5690685"/>
                </a:cubicBezTo>
                <a:lnTo>
                  <a:pt x="910642" y="5690685"/>
                </a:lnTo>
                <a:cubicBezTo>
                  <a:pt x="407708" y="5690685"/>
                  <a:pt x="0" y="5282977"/>
                  <a:pt x="0" y="4780043"/>
                </a:cubicBezTo>
                <a:lnTo>
                  <a:pt x="0" y="910642"/>
                </a:lnTo>
                <a:cubicBezTo>
                  <a:pt x="0" y="407708"/>
                  <a:pt x="407708" y="0"/>
                  <a:pt x="910642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0E095B-406A-97E0-1DC6-9213FB7F5DFE}"/>
              </a:ext>
            </a:extLst>
          </p:cNvPr>
          <p:cNvSpPr/>
          <p:nvPr userDrawn="1"/>
        </p:nvSpPr>
        <p:spPr>
          <a:xfrm>
            <a:off x="1030288" y="1102596"/>
            <a:ext cx="5463745" cy="5690685"/>
          </a:xfrm>
          <a:prstGeom prst="roundRect">
            <a:avLst/>
          </a:prstGeom>
          <a:gradFill>
            <a:gsLst>
              <a:gs pos="88000">
                <a:srgbClr val="120B3E"/>
              </a:gs>
              <a:gs pos="17000">
                <a:srgbClr val="8236F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93BBA3E-AA09-F598-F022-3ADFDBE1E2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888380" y="1102597"/>
            <a:ext cx="5463744" cy="5690685"/>
          </a:xfrm>
          <a:custGeom>
            <a:avLst/>
            <a:gdLst>
              <a:gd name="connsiteX0" fmla="*/ 910642 w 5463744"/>
              <a:gd name="connsiteY0" fmla="*/ 0 h 5690685"/>
              <a:gd name="connsiteX1" fmla="*/ 4553104 w 5463744"/>
              <a:gd name="connsiteY1" fmla="*/ 0 h 5690685"/>
              <a:gd name="connsiteX2" fmla="*/ 5463744 w 5463744"/>
              <a:gd name="connsiteY2" fmla="*/ 910642 h 5690685"/>
              <a:gd name="connsiteX3" fmla="*/ 5463744 w 5463744"/>
              <a:gd name="connsiteY3" fmla="*/ 4780043 h 5690685"/>
              <a:gd name="connsiteX4" fmla="*/ 4553104 w 5463744"/>
              <a:gd name="connsiteY4" fmla="*/ 5690685 h 5690685"/>
              <a:gd name="connsiteX5" fmla="*/ 910642 w 5463744"/>
              <a:gd name="connsiteY5" fmla="*/ 5690685 h 5690685"/>
              <a:gd name="connsiteX6" fmla="*/ 0 w 5463744"/>
              <a:gd name="connsiteY6" fmla="*/ 4780043 h 5690685"/>
              <a:gd name="connsiteX7" fmla="*/ 0 w 5463744"/>
              <a:gd name="connsiteY7" fmla="*/ 910642 h 5690685"/>
              <a:gd name="connsiteX8" fmla="*/ 910642 w 5463744"/>
              <a:gd name="connsiteY8" fmla="*/ 0 h 569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3744" h="5690685">
                <a:moveTo>
                  <a:pt x="910642" y="0"/>
                </a:moveTo>
                <a:lnTo>
                  <a:pt x="4553104" y="0"/>
                </a:lnTo>
                <a:cubicBezTo>
                  <a:pt x="5056036" y="0"/>
                  <a:pt x="5463744" y="407708"/>
                  <a:pt x="5463744" y="910642"/>
                </a:cubicBezTo>
                <a:lnTo>
                  <a:pt x="5463744" y="4780043"/>
                </a:lnTo>
                <a:cubicBezTo>
                  <a:pt x="5463744" y="5282977"/>
                  <a:pt x="5056036" y="5690685"/>
                  <a:pt x="4553104" y="5690685"/>
                </a:cubicBezTo>
                <a:lnTo>
                  <a:pt x="910642" y="5690685"/>
                </a:lnTo>
                <a:cubicBezTo>
                  <a:pt x="407708" y="5690685"/>
                  <a:pt x="0" y="5282977"/>
                  <a:pt x="0" y="4780043"/>
                </a:cubicBezTo>
                <a:lnTo>
                  <a:pt x="0" y="910642"/>
                </a:lnTo>
                <a:cubicBezTo>
                  <a:pt x="0" y="407708"/>
                  <a:pt x="407708" y="0"/>
                  <a:pt x="910642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6DC4C3-9BA9-03F0-4FFC-EB1E1D0C7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0288" y="6928354"/>
            <a:ext cx="5463746" cy="5690685"/>
          </a:xfrm>
          <a:custGeom>
            <a:avLst/>
            <a:gdLst>
              <a:gd name="connsiteX0" fmla="*/ 910642 w 5463746"/>
              <a:gd name="connsiteY0" fmla="*/ 0 h 5690685"/>
              <a:gd name="connsiteX1" fmla="*/ 4553104 w 5463746"/>
              <a:gd name="connsiteY1" fmla="*/ 0 h 5690685"/>
              <a:gd name="connsiteX2" fmla="*/ 5463746 w 5463746"/>
              <a:gd name="connsiteY2" fmla="*/ 910642 h 5690685"/>
              <a:gd name="connsiteX3" fmla="*/ 5463746 w 5463746"/>
              <a:gd name="connsiteY3" fmla="*/ 4780043 h 5690685"/>
              <a:gd name="connsiteX4" fmla="*/ 4553104 w 5463746"/>
              <a:gd name="connsiteY4" fmla="*/ 5690685 h 5690685"/>
              <a:gd name="connsiteX5" fmla="*/ 910642 w 5463746"/>
              <a:gd name="connsiteY5" fmla="*/ 5690685 h 5690685"/>
              <a:gd name="connsiteX6" fmla="*/ 0 w 5463746"/>
              <a:gd name="connsiteY6" fmla="*/ 4780043 h 5690685"/>
              <a:gd name="connsiteX7" fmla="*/ 0 w 5463746"/>
              <a:gd name="connsiteY7" fmla="*/ 910642 h 5690685"/>
              <a:gd name="connsiteX8" fmla="*/ 910642 w 5463746"/>
              <a:gd name="connsiteY8" fmla="*/ 0 h 569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3746" h="5690685">
                <a:moveTo>
                  <a:pt x="910642" y="0"/>
                </a:moveTo>
                <a:lnTo>
                  <a:pt x="4553104" y="0"/>
                </a:lnTo>
                <a:cubicBezTo>
                  <a:pt x="5056038" y="0"/>
                  <a:pt x="5463746" y="407708"/>
                  <a:pt x="5463746" y="910642"/>
                </a:cubicBezTo>
                <a:lnTo>
                  <a:pt x="5463746" y="4780043"/>
                </a:lnTo>
                <a:cubicBezTo>
                  <a:pt x="5463746" y="5282977"/>
                  <a:pt x="5056038" y="5690685"/>
                  <a:pt x="4553104" y="5690685"/>
                </a:cubicBezTo>
                <a:lnTo>
                  <a:pt x="910642" y="5690685"/>
                </a:lnTo>
                <a:cubicBezTo>
                  <a:pt x="407708" y="5690685"/>
                  <a:pt x="0" y="5282977"/>
                  <a:pt x="0" y="4780043"/>
                </a:cubicBezTo>
                <a:lnTo>
                  <a:pt x="0" y="910642"/>
                </a:lnTo>
                <a:cubicBezTo>
                  <a:pt x="0" y="407708"/>
                  <a:pt x="407708" y="0"/>
                  <a:pt x="910642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27161D3-707F-2244-5744-F35F452146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49654" y="6928354"/>
            <a:ext cx="5463745" cy="5690685"/>
          </a:xfrm>
          <a:custGeom>
            <a:avLst/>
            <a:gdLst>
              <a:gd name="connsiteX0" fmla="*/ 910642 w 5463745"/>
              <a:gd name="connsiteY0" fmla="*/ 0 h 5690685"/>
              <a:gd name="connsiteX1" fmla="*/ 4553102 w 5463745"/>
              <a:gd name="connsiteY1" fmla="*/ 0 h 5690685"/>
              <a:gd name="connsiteX2" fmla="*/ 5463745 w 5463745"/>
              <a:gd name="connsiteY2" fmla="*/ 910642 h 5690685"/>
              <a:gd name="connsiteX3" fmla="*/ 5463745 w 5463745"/>
              <a:gd name="connsiteY3" fmla="*/ 4780043 h 5690685"/>
              <a:gd name="connsiteX4" fmla="*/ 4553102 w 5463745"/>
              <a:gd name="connsiteY4" fmla="*/ 5690685 h 5690685"/>
              <a:gd name="connsiteX5" fmla="*/ 910642 w 5463745"/>
              <a:gd name="connsiteY5" fmla="*/ 5690685 h 5690685"/>
              <a:gd name="connsiteX6" fmla="*/ 0 w 5463745"/>
              <a:gd name="connsiteY6" fmla="*/ 4780043 h 5690685"/>
              <a:gd name="connsiteX7" fmla="*/ 0 w 5463745"/>
              <a:gd name="connsiteY7" fmla="*/ 910642 h 5690685"/>
              <a:gd name="connsiteX8" fmla="*/ 910642 w 5463745"/>
              <a:gd name="connsiteY8" fmla="*/ 0 h 569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3745" h="5690685">
                <a:moveTo>
                  <a:pt x="910642" y="0"/>
                </a:moveTo>
                <a:lnTo>
                  <a:pt x="4553102" y="0"/>
                </a:lnTo>
                <a:cubicBezTo>
                  <a:pt x="5056036" y="0"/>
                  <a:pt x="5463745" y="407708"/>
                  <a:pt x="5463745" y="910642"/>
                </a:cubicBezTo>
                <a:lnTo>
                  <a:pt x="5463745" y="4780043"/>
                </a:lnTo>
                <a:cubicBezTo>
                  <a:pt x="5463745" y="5282977"/>
                  <a:pt x="5056036" y="5690685"/>
                  <a:pt x="4553102" y="5690685"/>
                </a:cubicBezTo>
                <a:lnTo>
                  <a:pt x="910642" y="5690685"/>
                </a:lnTo>
                <a:cubicBezTo>
                  <a:pt x="407708" y="5690685"/>
                  <a:pt x="0" y="5282977"/>
                  <a:pt x="0" y="4780043"/>
                </a:cubicBezTo>
                <a:lnTo>
                  <a:pt x="0" y="910642"/>
                </a:lnTo>
                <a:cubicBezTo>
                  <a:pt x="0" y="407708"/>
                  <a:pt x="407708" y="0"/>
                  <a:pt x="910642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F345DB0-0F88-A29A-CB4F-E4A5D2CA79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69016" y="6928354"/>
            <a:ext cx="5463744" cy="5690685"/>
          </a:xfrm>
          <a:custGeom>
            <a:avLst/>
            <a:gdLst>
              <a:gd name="connsiteX0" fmla="*/ 910642 w 5463744"/>
              <a:gd name="connsiteY0" fmla="*/ 0 h 5690685"/>
              <a:gd name="connsiteX1" fmla="*/ 4553104 w 5463744"/>
              <a:gd name="connsiteY1" fmla="*/ 0 h 5690685"/>
              <a:gd name="connsiteX2" fmla="*/ 5463744 w 5463744"/>
              <a:gd name="connsiteY2" fmla="*/ 910642 h 5690685"/>
              <a:gd name="connsiteX3" fmla="*/ 5463744 w 5463744"/>
              <a:gd name="connsiteY3" fmla="*/ 4780043 h 5690685"/>
              <a:gd name="connsiteX4" fmla="*/ 4553104 w 5463744"/>
              <a:gd name="connsiteY4" fmla="*/ 5690685 h 5690685"/>
              <a:gd name="connsiteX5" fmla="*/ 910642 w 5463744"/>
              <a:gd name="connsiteY5" fmla="*/ 5690685 h 5690685"/>
              <a:gd name="connsiteX6" fmla="*/ 0 w 5463744"/>
              <a:gd name="connsiteY6" fmla="*/ 4780043 h 5690685"/>
              <a:gd name="connsiteX7" fmla="*/ 0 w 5463744"/>
              <a:gd name="connsiteY7" fmla="*/ 910642 h 5690685"/>
              <a:gd name="connsiteX8" fmla="*/ 910642 w 5463744"/>
              <a:gd name="connsiteY8" fmla="*/ 0 h 569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3744" h="5690685">
                <a:moveTo>
                  <a:pt x="910642" y="0"/>
                </a:moveTo>
                <a:lnTo>
                  <a:pt x="4553104" y="0"/>
                </a:lnTo>
                <a:cubicBezTo>
                  <a:pt x="5056036" y="0"/>
                  <a:pt x="5463744" y="407708"/>
                  <a:pt x="5463744" y="910642"/>
                </a:cubicBezTo>
                <a:lnTo>
                  <a:pt x="5463744" y="4780043"/>
                </a:lnTo>
                <a:cubicBezTo>
                  <a:pt x="5463744" y="5282977"/>
                  <a:pt x="5056036" y="5690685"/>
                  <a:pt x="4553104" y="5690685"/>
                </a:cubicBezTo>
                <a:lnTo>
                  <a:pt x="910642" y="5690685"/>
                </a:lnTo>
                <a:cubicBezTo>
                  <a:pt x="407708" y="5690685"/>
                  <a:pt x="0" y="5282977"/>
                  <a:pt x="0" y="4780043"/>
                </a:cubicBezTo>
                <a:lnTo>
                  <a:pt x="0" y="910642"/>
                </a:lnTo>
                <a:cubicBezTo>
                  <a:pt x="0" y="407708"/>
                  <a:pt x="407708" y="0"/>
                  <a:pt x="910642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60564F-E43D-1513-CBE3-00B3B7734689}"/>
              </a:ext>
            </a:extLst>
          </p:cNvPr>
          <p:cNvSpPr/>
          <p:nvPr/>
        </p:nvSpPr>
        <p:spPr>
          <a:xfrm>
            <a:off x="17888380" y="6928353"/>
            <a:ext cx="5463745" cy="569068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571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4C974E3-D4E4-1068-E56E-4990CD8DD1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0288" y="4985792"/>
            <a:ext cx="4971299" cy="5775612"/>
          </a:xfrm>
          <a:custGeom>
            <a:avLst/>
            <a:gdLst>
              <a:gd name="connsiteX0" fmla="*/ 0 w 4971299"/>
              <a:gd name="connsiteY0" fmla="*/ 0 h 5775612"/>
              <a:gd name="connsiteX1" fmla="*/ 4971299 w 4971299"/>
              <a:gd name="connsiteY1" fmla="*/ 0 h 5775612"/>
              <a:gd name="connsiteX2" fmla="*/ 4971299 w 4971299"/>
              <a:gd name="connsiteY2" fmla="*/ 5775612 h 5775612"/>
              <a:gd name="connsiteX3" fmla="*/ 0 w 4971299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299" h="5775612">
                <a:moveTo>
                  <a:pt x="0" y="0"/>
                </a:moveTo>
                <a:lnTo>
                  <a:pt x="4971299" y="0"/>
                </a:lnTo>
                <a:lnTo>
                  <a:pt x="4971299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EFD2A2E-0BB8-DB10-FAE9-BCF28D7E2F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3800" y="4985792"/>
            <a:ext cx="4971300" cy="5775612"/>
          </a:xfrm>
          <a:custGeom>
            <a:avLst/>
            <a:gdLst>
              <a:gd name="connsiteX0" fmla="*/ 0 w 4971300"/>
              <a:gd name="connsiteY0" fmla="*/ 0 h 5775612"/>
              <a:gd name="connsiteX1" fmla="*/ 4971300 w 4971300"/>
              <a:gd name="connsiteY1" fmla="*/ 0 h 5775612"/>
              <a:gd name="connsiteX2" fmla="*/ 4971300 w 4971300"/>
              <a:gd name="connsiteY2" fmla="*/ 5775612 h 5775612"/>
              <a:gd name="connsiteX3" fmla="*/ 0 w 4971300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300" h="5775612">
                <a:moveTo>
                  <a:pt x="0" y="0"/>
                </a:moveTo>
                <a:lnTo>
                  <a:pt x="4971300" y="0"/>
                </a:lnTo>
                <a:lnTo>
                  <a:pt x="4971300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EF5036-01BB-CE40-BF46-1B56E34D95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80824" y="4985792"/>
            <a:ext cx="4971300" cy="5775612"/>
          </a:xfrm>
          <a:custGeom>
            <a:avLst/>
            <a:gdLst>
              <a:gd name="connsiteX0" fmla="*/ 0 w 4971300"/>
              <a:gd name="connsiteY0" fmla="*/ 0 h 5775612"/>
              <a:gd name="connsiteX1" fmla="*/ 4971300 w 4971300"/>
              <a:gd name="connsiteY1" fmla="*/ 0 h 5775612"/>
              <a:gd name="connsiteX2" fmla="*/ 4971300 w 4971300"/>
              <a:gd name="connsiteY2" fmla="*/ 5775612 h 5775612"/>
              <a:gd name="connsiteX3" fmla="*/ 0 w 4971300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300" h="5775612">
                <a:moveTo>
                  <a:pt x="0" y="0"/>
                </a:moveTo>
                <a:lnTo>
                  <a:pt x="4971300" y="0"/>
                </a:lnTo>
                <a:lnTo>
                  <a:pt x="4971300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98757FE-A05D-E4A8-038D-7FAA4F7D7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597312" y="4985792"/>
            <a:ext cx="4971300" cy="5775612"/>
          </a:xfrm>
          <a:custGeom>
            <a:avLst/>
            <a:gdLst>
              <a:gd name="connsiteX0" fmla="*/ 0 w 4971300"/>
              <a:gd name="connsiteY0" fmla="*/ 0 h 5775612"/>
              <a:gd name="connsiteX1" fmla="*/ 4971300 w 4971300"/>
              <a:gd name="connsiteY1" fmla="*/ 0 h 5775612"/>
              <a:gd name="connsiteX2" fmla="*/ 4971300 w 4971300"/>
              <a:gd name="connsiteY2" fmla="*/ 5775612 h 5775612"/>
              <a:gd name="connsiteX3" fmla="*/ 0 w 4971300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300" h="5775612">
                <a:moveTo>
                  <a:pt x="0" y="0"/>
                </a:moveTo>
                <a:lnTo>
                  <a:pt x="4971300" y="0"/>
                </a:lnTo>
                <a:lnTo>
                  <a:pt x="4971300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4F5CD0-9F42-BF77-15EA-69BF4208F207}"/>
              </a:ext>
            </a:extLst>
          </p:cNvPr>
          <p:cNvGrpSpPr/>
          <p:nvPr userDrawn="1"/>
        </p:nvGrpSpPr>
        <p:grpSpPr>
          <a:xfrm>
            <a:off x="1030287" y="10756990"/>
            <a:ext cx="22321837" cy="1862048"/>
            <a:chOff x="1030288" y="4769768"/>
            <a:chExt cx="21984730" cy="5991636"/>
          </a:xfrm>
          <a:solidFill>
            <a:srgbClr val="000000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697D9D-E9D5-1319-BE5A-B1BE8AFB2546}"/>
                </a:ext>
              </a:extLst>
            </p:cNvPr>
            <p:cNvSpPr/>
            <p:nvPr/>
          </p:nvSpPr>
          <p:spPr>
            <a:xfrm>
              <a:off x="1030288" y="4769768"/>
              <a:ext cx="4896223" cy="599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DC065E-509E-9A3B-4A96-63D6364E1EEF}"/>
                </a:ext>
              </a:extLst>
            </p:cNvPr>
            <p:cNvSpPr/>
            <p:nvPr/>
          </p:nvSpPr>
          <p:spPr>
            <a:xfrm>
              <a:off x="6726457" y="4769768"/>
              <a:ext cx="4896223" cy="5991636"/>
            </a:xfrm>
            <a:prstGeom prst="rect">
              <a:avLst/>
            </a:prstGeom>
            <a:solidFill>
              <a:srgbClr val="823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D29F97-2E7C-CD3B-5A30-C66100B2A4F8}"/>
                </a:ext>
              </a:extLst>
            </p:cNvPr>
            <p:cNvSpPr/>
            <p:nvPr/>
          </p:nvSpPr>
          <p:spPr>
            <a:xfrm>
              <a:off x="12422626" y="4769768"/>
              <a:ext cx="4896223" cy="599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55161B-5240-4CEC-D058-5BAA02D2BD18}"/>
                </a:ext>
              </a:extLst>
            </p:cNvPr>
            <p:cNvSpPr/>
            <p:nvPr/>
          </p:nvSpPr>
          <p:spPr>
            <a:xfrm>
              <a:off x="18118795" y="4769768"/>
              <a:ext cx="4896223" cy="599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727102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63E86D0-D784-8812-7039-4819CA6208F0}"/>
              </a:ext>
            </a:extLst>
          </p:cNvPr>
          <p:cNvSpPr/>
          <p:nvPr/>
        </p:nvSpPr>
        <p:spPr>
          <a:xfrm>
            <a:off x="1030287" y="4855945"/>
            <a:ext cx="4353438" cy="1552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C32EB7-ADC2-B9EC-1D74-3087D88D6955}"/>
              </a:ext>
            </a:extLst>
          </p:cNvPr>
          <p:cNvSpPr/>
          <p:nvPr/>
        </p:nvSpPr>
        <p:spPr>
          <a:xfrm>
            <a:off x="1030287" y="11066147"/>
            <a:ext cx="4353438" cy="1552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8CE2E1-1C77-825A-3A88-2A5D49406DA3}"/>
              </a:ext>
            </a:extLst>
          </p:cNvPr>
          <p:cNvSpPr/>
          <p:nvPr/>
        </p:nvSpPr>
        <p:spPr>
          <a:xfrm>
            <a:off x="5982199" y="4855945"/>
            <a:ext cx="4353438" cy="1552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B4118C8-686E-AFBC-5B1D-478F1E6B132D}"/>
              </a:ext>
            </a:extLst>
          </p:cNvPr>
          <p:cNvSpPr/>
          <p:nvPr/>
        </p:nvSpPr>
        <p:spPr>
          <a:xfrm>
            <a:off x="5982199" y="11066147"/>
            <a:ext cx="4353438" cy="1552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A4DB8B-B843-FD1A-DFFD-0E7BF7A5225C}"/>
              </a:ext>
            </a:extLst>
          </p:cNvPr>
          <p:cNvSpPr/>
          <p:nvPr/>
        </p:nvSpPr>
        <p:spPr>
          <a:xfrm>
            <a:off x="10934112" y="4855945"/>
            <a:ext cx="4353438" cy="1552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207B66-ACBD-332F-E968-9FF5D7E15949}"/>
              </a:ext>
            </a:extLst>
          </p:cNvPr>
          <p:cNvSpPr/>
          <p:nvPr/>
        </p:nvSpPr>
        <p:spPr>
          <a:xfrm>
            <a:off x="10934112" y="11066147"/>
            <a:ext cx="4353438" cy="1552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06EBBDF0-646F-4232-3350-4933E434F2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0287" y="1096961"/>
            <a:ext cx="4353437" cy="3758983"/>
          </a:xfrm>
          <a:custGeom>
            <a:avLst/>
            <a:gdLst>
              <a:gd name="connsiteX0" fmla="*/ 0 w 4971299"/>
              <a:gd name="connsiteY0" fmla="*/ 0 h 5775612"/>
              <a:gd name="connsiteX1" fmla="*/ 4971299 w 4971299"/>
              <a:gd name="connsiteY1" fmla="*/ 0 h 5775612"/>
              <a:gd name="connsiteX2" fmla="*/ 4971299 w 4971299"/>
              <a:gd name="connsiteY2" fmla="*/ 5775612 h 5775612"/>
              <a:gd name="connsiteX3" fmla="*/ 0 w 4971299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299" h="5775612">
                <a:moveTo>
                  <a:pt x="0" y="0"/>
                </a:moveTo>
                <a:lnTo>
                  <a:pt x="4971299" y="0"/>
                </a:lnTo>
                <a:lnTo>
                  <a:pt x="4971299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E47C0BF-CA6F-6A08-F933-1CAC5778BA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82200" y="1096961"/>
            <a:ext cx="4353437" cy="3758983"/>
          </a:xfrm>
          <a:custGeom>
            <a:avLst/>
            <a:gdLst>
              <a:gd name="connsiteX0" fmla="*/ 0 w 4971299"/>
              <a:gd name="connsiteY0" fmla="*/ 0 h 5775612"/>
              <a:gd name="connsiteX1" fmla="*/ 4971299 w 4971299"/>
              <a:gd name="connsiteY1" fmla="*/ 0 h 5775612"/>
              <a:gd name="connsiteX2" fmla="*/ 4971299 w 4971299"/>
              <a:gd name="connsiteY2" fmla="*/ 5775612 h 5775612"/>
              <a:gd name="connsiteX3" fmla="*/ 0 w 4971299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299" h="5775612">
                <a:moveTo>
                  <a:pt x="0" y="0"/>
                </a:moveTo>
                <a:lnTo>
                  <a:pt x="4971299" y="0"/>
                </a:lnTo>
                <a:lnTo>
                  <a:pt x="4971299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AADCCFE1-4D43-CF90-92B9-7F52B1E53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21565" y="1096961"/>
            <a:ext cx="4353437" cy="3758983"/>
          </a:xfrm>
          <a:custGeom>
            <a:avLst/>
            <a:gdLst>
              <a:gd name="connsiteX0" fmla="*/ 0 w 4971299"/>
              <a:gd name="connsiteY0" fmla="*/ 0 h 5775612"/>
              <a:gd name="connsiteX1" fmla="*/ 4971299 w 4971299"/>
              <a:gd name="connsiteY1" fmla="*/ 0 h 5775612"/>
              <a:gd name="connsiteX2" fmla="*/ 4971299 w 4971299"/>
              <a:gd name="connsiteY2" fmla="*/ 5775612 h 5775612"/>
              <a:gd name="connsiteX3" fmla="*/ 0 w 4971299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299" h="5775612">
                <a:moveTo>
                  <a:pt x="0" y="0"/>
                </a:moveTo>
                <a:lnTo>
                  <a:pt x="4971299" y="0"/>
                </a:lnTo>
                <a:lnTo>
                  <a:pt x="4971299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B3763147-EB2B-4487-A91C-7F7F45AB8F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0287" y="7307163"/>
            <a:ext cx="4353437" cy="3758983"/>
          </a:xfrm>
          <a:custGeom>
            <a:avLst/>
            <a:gdLst>
              <a:gd name="connsiteX0" fmla="*/ 0 w 4971299"/>
              <a:gd name="connsiteY0" fmla="*/ 0 h 5775612"/>
              <a:gd name="connsiteX1" fmla="*/ 4971299 w 4971299"/>
              <a:gd name="connsiteY1" fmla="*/ 0 h 5775612"/>
              <a:gd name="connsiteX2" fmla="*/ 4971299 w 4971299"/>
              <a:gd name="connsiteY2" fmla="*/ 5775612 h 5775612"/>
              <a:gd name="connsiteX3" fmla="*/ 0 w 4971299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299" h="5775612">
                <a:moveTo>
                  <a:pt x="0" y="0"/>
                </a:moveTo>
                <a:lnTo>
                  <a:pt x="4971299" y="0"/>
                </a:lnTo>
                <a:lnTo>
                  <a:pt x="4971299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E070108-C5D2-22C5-F15B-082FE31715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82200" y="7307163"/>
            <a:ext cx="4353437" cy="3758983"/>
          </a:xfrm>
          <a:custGeom>
            <a:avLst/>
            <a:gdLst>
              <a:gd name="connsiteX0" fmla="*/ 0 w 4971299"/>
              <a:gd name="connsiteY0" fmla="*/ 0 h 5775612"/>
              <a:gd name="connsiteX1" fmla="*/ 4971299 w 4971299"/>
              <a:gd name="connsiteY1" fmla="*/ 0 h 5775612"/>
              <a:gd name="connsiteX2" fmla="*/ 4971299 w 4971299"/>
              <a:gd name="connsiteY2" fmla="*/ 5775612 h 5775612"/>
              <a:gd name="connsiteX3" fmla="*/ 0 w 4971299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299" h="5775612">
                <a:moveTo>
                  <a:pt x="0" y="0"/>
                </a:moveTo>
                <a:lnTo>
                  <a:pt x="4971299" y="0"/>
                </a:lnTo>
                <a:lnTo>
                  <a:pt x="4971299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A69932F2-E1C9-8E10-EDE3-C649FEB97A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921565" y="7307163"/>
            <a:ext cx="4353437" cy="3758983"/>
          </a:xfrm>
          <a:custGeom>
            <a:avLst/>
            <a:gdLst>
              <a:gd name="connsiteX0" fmla="*/ 0 w 4971299"/>
              <a:gd name="connsiteY0" fmla="*/ 0 h 5775612"/>
              <a:gd name="connsiteX1" fmla="*/ 4971299 w 4971299"/>
              <a:gd name="connsiteY1" fmla="*/ 0 h 5775612"/>
              <a:gd name="connsiteX2" fmla="*/ 4971299 w 4971299"/>
              <a:gd name="connsiteY2" fmla="*/ 5775612 h 5775612"/>
              <a:gd name="connsiteX3" fmla="*/ 0 w 4971299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299" h="5775612">
                <a:moveTo>
                  <a:pt x="0" y="0"/>
                </a:moveTo>
                <a:lnTo>
                  <a:pt x="4971299" y="0"/>
                </a:lnTo>
                <a:lnTo>
                  <a:pt x="4971299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6BD444A-65D0-0825-3A4B-7F374E5B3993}"/>
              </a:ext>
            </a:extLst>
          </p:cNvPr>
          <p:cNvSpPr/>
          <p:nvPr userDrawn="1"/>
        </p:nvSpPr>
        <p:spPr>
          <a:xfrm>
            <a:off x="1030287" y="6281936"/>
            <a:ext cx="4353437" cy="1268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948653A-40D9-F0A1-4DA4-740D0FC873A8}"/>
              </a:ext>
            </a:extLst>
          </p:cNvPr>
          <p:cNvSpPr/>
          <p:nvPr userDrawn="1"/>
        </p:nvSpPr>
        <p:spPr>
          <a:xfrm>
            <a:off x="5994746" y="6281936"/>
            <a:ext cx="4340891" cy="126897"/>
          </a:xfrm>
          <a:prstGeom prst="rect">
            <a:avLst/>
          </a:prstGeom>
          <a:solidFill>
            <a:srgbClr val="823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FF8FF6-6B7D-DC84-3FC9-31A1F958F1EC}"/>
              </a:ext>
            </a:extLst>
          </p:cNvPr>
          <p:cNvSpPr/>
          <p:nvPr userDrawn="1"/>
        </p:nvSpPr>
        <p:spPr>
          <a:xfrm>
            <a:off x="10921565" y="6281936"/>
            <a:ext cx="4340891" cy="126897"/>
          </a:xfrm>
          <a:prstGeom prst="rect">
            <a:avLst/>
          </a:prstGeom>
          <a:solidFill>
            <a:srgbClr val="823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24EF428-F019-9EFD-FF36-EC8891AF38E4}"/>
              </a:ext>
            </a:extLst>
          </p:cNvPr>
          <p:cNvSpPr/>
          <p:nvPr userDrawn="1"/>
        </p:nvSpPr>
        <p:spPr>
          <a:xfrm>
            <a:off x="1030287" y="12492138"/>
            <a:ext cx="4353437" cy="126897"/>
          </a:xfrm>
          <a:prstGeom prst="rect">
            <a:avLst/>
          </a:prstGeom>
          <a:solidFill>
            <a:srgbClr val="823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E9869B-B344-24EF-979B-53C792802EEA}"/>
              </a:ext>
            </a:extLst>
          </p:cNvPr>
          <p:cNvSpPr/>
          <p:nvPr userDrawn="1"/>
        </p:nvSpPr>
        <p:spPr>
          <a:xfrm>
            <a:off x="5994746" y="12492138"/>
            <a:ext cx="4340891" cy="126897"/>
          </a:xfrm>
          <a:prstGeom prst="rect">
            <a:avLst/>
          </a:prstGeom>
          <a:solidFill>
            <a:srgbClr val="823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8A65A32-4699-D29A-260C-F8D4D33F3413}"/>
              </a:ext>
            </a:extLst>
          </p:cNvPr>
          <p:cNvSpPr/>
          <p:nvPr userDrawn="1"/>
        </p:nvSpPr>
        <p:spPr>
          <a:xfrm>
            <a:off x="10921565" y="12492138"/>
            <a:ext cx="4340891" cy="126897"/>
          </a:xfrm>
          <a:prstGeom prst="rect">
            <a:avLst/>
          </a:prstGeom>
          <a:solidFill>
            <a:srgbClr val="823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6392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43BCEF-BE96-9001-7BC7-891904FFECB0}"/>
              </a:ext>
            </a:extLst>
          </p:cNvPr>
          <p:cNvSpPr/>
          <p:nvPr userDrawn="1"/>
        </p:nvSpPr>
        <p:spPr>
          <a:xfrm>
            <a:off x="10535022" y="11117334"/>
            <a:ext cx="5915724" cy="1501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DEEA4F-F347-D3D4-40DC-2C375988F4BB}"/>
              </a:ext>
            </a:extLst>
          </p:cNvPr>
          <p:cNvSpPr/>
          <p:nvPr userDrawn="1"/>
        </p:nvSpPr>
        <p:spPr>
          <a:xfrm>
            <a:off x="16774782" y="11117334"/>
            <a:ext cx="1980220" cy="150170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BDD04E-6C86-6FAC-44E0-364547DEC499}"/>
              </a:ext>
            </a:extLst>
          </p:cNvPr>
          <p:cNvSpPr/>
          <p:nvPr userDrawn="1"/>
        </p:nvSpPr>
        <p:spPr>
          <a:xfrm>
            <a:off x="19079038" y="11117334"/>
            <a:ext cx="1980220" cy="150170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CB26B-29FB-4A5B-226F-FE1678EB7323}"/>
              </a:ext>
            </a:extLst>
          </p:cNvPr>
          <p:cNvSpPr/>
          <p:nvPr userDrawn="1"/>
        </p:nvSpPr>
        <p:spPr>
          <a:xfrm>
            <a:off x="21384411" y="11117334"/>
            <a:ext cx="1980220" cy="150170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D49C7503-CC70-C25A-FF8B-A7E054F974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33904" y="2753543"/>
            <a:ext cx="5915725" cy="83637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134FBC5C-55A3-A2CA-39BE-BCFA6D290A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773665" y="2753543"/>
            <a:ext cx="1980220" cy="83637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4B4D55F3-6C16-58C2-17A6-2231317CE2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076804" y="2753543"/>
            <a:ext cx="1980220" cy="83637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F0052754-94F7-B1DE-E09C-342FB689D8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384411" y="2753543"/>
            <a:ext cx="1980220" cy="83637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pic>
        <p:nvPicPr>
          <p:cNvPr id="19" name="Graphic 18" descr="Streetcar with solid fill">
            <a:extLst>
              <a:ext uri="{FF2B5EF4-FFF2-40B4-BE49-F238E27FC236}">
                <a16:creationId xmlns:a16="http://schemas.microsoft.com/office/drawing/2014/main" id="{D4050214-F79F-5910-F195-048FB57C51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17321" y="11427070"/>
            <a:ext cx="914400" cy="914400"/>
          </a:xfrm>
          <a:prstGeom prst="rect">
            <a:avLst/>
          </a:prstGeom>
        </p:spPr>
      </p:pic>
      <p:pic>
        <p:nvPicPr>
          <p:cNvPr id="20" name="Graphic 19" descr="Graduation cap with solid fill">
            <a:extLst>
              <a:ext uri="{FF2B5EF4-FFF2-40B4-BE49-F238E27FC236}">
                <a16:creationId xmlns:a16="http://schemas.microsoft.com/office/drawing/2014/main" id="{EDCE87F6-2039-2130-3F1F-274BD085D4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11948" y="11427070"/>
            <a:ext cx="914400" cy="914400"/>
          </a:xfrm>
          <a:prstGeom prst="rect">
            <a:avLst/>
          </a:prstGeom>
        </p:spPr>
      </p:pic>
      <p:pic>
        <p:nvPicPr>
          <p:cNvPr id="21" name="Graphic 20" descr="Bank with solid fill">
            <a:extLst>
              <a:ext uri="{FF2B5EF4-FFF2-40B4-BE49-F238E27FC236}">
                <a16:creationId xmlns:a16="http://schemas.microsoft.com/office/drawing/2014/main" id="{56D8709F-CB26-24B1-574A-5A7F0AE797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06575" y="11427070"/>
            <a:ext cx="914400" cy="914400"/>
          </a:xfrm>
          <a:prstGeom prst="rect">
            <a:avLst/>
          </a:prstGeom>
        </p:spPr>
      </p:pic>
      <p:pic>
        <p:nvPicPr>
          <p:cNvPr id="22" name="Graphic 21" descr="Immunity with solid fill">
            <a:extLst>
              <a:ext uri="{FF2B5EF4-FFF2-40B4-BE49-F238E27FC236}">
                <a16:creationId xmlns:a16="http://schemas.microsoft.com/office/drawing/2014/main" id="{6E1735BE-0A9E-23C4-0683-0BA999B45F5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3054" y="1142707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CBC074-E396-5E83-4903-2D3CFCA05481}"/>
              </a:ext>
            </a:extLst>
          </p:cNvPr>
          <p:cNvSpPr txBox="1"/>
          <p:nvPr userDrawn="1"/>
        </p:nvSpPr>
        <p:spPr>
          <a:xfrm>
            <a:off x="12021864" y="11510473"/>
            <a:ext cx="44277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400"/>
              <a:t>AI-POWERED </a:t>
            </a:r>
            <a:r>
              <a:rPr lang="en-US" sz="2400"/>
              <a:t>HEALTHCARE </a:t>
            </a:r>
            <a:r>
              <a:rPr lang="id-ID" sz="2400"/>
              <a:t>DIAGNOSTICS</a:t>
            </a:r>
          </a:p>
        </p:txBody>
      </p:sp>
    </p:spTree>
    <p:extLst>
      <p:ext uri="{BB962C8B-B14F-4D97-AF65-F5344CB8AC3E}">
        <p14:creationId xmlns:p14="http://schemas.microsoft.com/office/powerpoint/2010/main" val="685732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B1B5EC0-6E44-3C2B-C4F6-92B73D4D0C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206" y="1096963"/>
            <a:ext cx="11160918" cy="5616199"/>
          </a:xfrm>
          <a:custGeom>
            <a:avLst/>
            <a:gdLst>
              <a:gd name="connsiteX0" fmla="*/ 601776 w 11160918"/>
              <a:gd name="connsiteY0" fmla="*/ 0 h 5616199"/>
              <a:gd name="connsiteX1" fmla="*/ 10559142 w 11160918"/>
              <a:gd name="connsiteY1" fmla="*/ 0 h 5616199"/>
              <a:gd name="connsiteX2" fmla="*/ 11160918 w 11160918"/>
              <a:gd name="connsiteY2" fmla="*/ 601776 h 5616199"/>
              <a:gd name="connsiteX3" fmla="*/ 11160918 w 11160918"/>
              <a:gd name="connsiteY3" fmla="*/ 5014423 h 5616199"/>
              <a:gd name="connsiteX4" fmla="*/ 10559142 w 11160918"/>
              <a:gd name="connsiteY4" fmla="*/ 5616199 h 5616199"/>
              <a:gd name="connsiteX5" fmla="*/ 601776 w 11160918"/>
              <a:gd name="connsiteY5" fmla="*/ 5616199 h 5616199"/>
              <a:gd name="connsiteX6" fmla="*/ 0 w 11160918"/>
              <a:gd name="connsiteY6" fmla="*/ 5014423 h 5616199"/>
              <a:gd name="connsiteX7" fmla="*/ 0 w 11160918"/>
              <a:gd name="connsiteY7" fmla="*/ 601776 h 5616199"/>
              <a:gd name="connsiteX8" fmla="*/ 601776 w 11160918"/>
              <a:gd name="connsiteY8" fmla="*/ 0 h 561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0918" h="5616199">
                <a:moveTo>
                  <a:pt x="601776" y="0"/>
                </a:moveTo>
                <a:lnTo>
                  <a:pt x="10559142" y="0"/>
                </a:lnTo>
                <a:cubicBezTo>
                  <a:pt x="10891494" y="0"/>
                  <a:pt x="11160918" y="269424"/>
                  <a:pt x="11160918" y="601776"/>
                </a:cubicBezTo>
                <a:lnTo>
                  <a:pt x="11160918" y="5014423"/>
                </a:lnTo>
                <a:cubicBezTo>
                  <a:pt x="11160918" y="5346775"/>
                  <a:pt x="10891494" y="5616199"/>
                  <a:pt x="10559142" y="5616199"/>
                </a:cubicBezTo>
                <a:lnTo>
                  <a:pt x="601776" y="5616199"/>
                </a:lnTo>
                <a:cubicBezTo>
                  <a:pt x="269424" y="5616199"/>
                  <a:pt x="0" y="5346775"/>
                  <a:pt x="0" y="5014423"/>
                </a:cubicBezTo>
                <a:lnTo>
                  <a:pt x="0" y="601776"/>
                </a:lnTo>
                <a:cubicBezTo>
                  <a:pt x="0" y="269424"/>
                  <a:pt x="269424" y="0"/>
                  <a:pt x="601776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35C08B-0334-A3BE-5C0F-9592210038F0}"/>
              </a:ext>
            </a:extLst>
          </p:cNvPr>
          <p:cNvSpPr/>
          <p:nvPr userDrawn="1"/>
        </p:nvSpPr>
        <p:spPr>
          <a:xfrm>
            <a:off x="12191207" y="7002838"/>
            <a:ext cx="4392488" cy="5616199"/>
          </a:xfrm>
          <a:prstGeom prst="roundRect">
            <a:avLst>
              <a:gd name="adj" fmla="val 10715"/>
            </a:avLst>
          </a:prstGeom>
          <a:gradFill>
            <a:gsLst>
              <a:gs pos="88000">
                <a:srgbClr val="120B3E"/>
              </a:gs>
              <a:gs pos="17000">
                <a:srgbClr val="8236F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CB67E4-77EA-6E07-AD2B-43FD24B73FF2}"/>
              </a:ext>
            </a:extLst>
          </p:cNvPr>
          <p:cNvSpPr/>
          <p:nvPr userDrawn="1"/>
        </p:nvSpPr>
        <p:spPr>
          <a:xfrm>
            <a:off x="16871726" y="7002838"/>
            <a:ext cx="6480399" cy="5616199"/>
          </a:xfrm>
          <a:prstGeom prst="roundRect">
            <a:avLst>
              <a:gd name="adj" fmla="val 10715"/>
            </a:avLst>
          </a:prstGeom>
          <a:gradFill>
            <a:gsLst>
              <a:gs pos="88000">
                <a:srgbClr val="120B3E"/>
              </a:gs>
              <a:gs pos="17000">
                <a:srgbClr val="8236F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5609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52C112B-85E6-311F-E485-D9E019AFC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27382" y="4601776"/>
            <a:ext cx="6404184" cy="6404184"/>
          </a:xfrm>
          <a:custGeom>
            <a:avLst/>
            <a:gdLst>
              <a:gd name="connsiteX0" fmla="*/ 3202092 w 6404184"/>
              <a:gd name="connsiteY0" fmla="*/ 0 h 6404184"/>
              <a:gd name="connsiteX1" fmla="*/ 6404184 w 6404184"/>
              <a:gd name="connsiteY1" fmla="*/ 3202092 h 6404184"/>
              <a:gd name="connsiteX2" fmla="*/ 3202092 w 6404184"/>
              <a:gd name="connsiteY2" fmla="*/ 6404184 h 6404184"/>
              <a:gd name="connsiteX3" fmla="*/ 0 w 6404184"/>
              <a:gd name="connsiteY3" fmla="*/ 3202092 h 6404184"/>
              <a:gd name="connsiteX4" fmla="*/ 3202092 w 6404184"/>
              <a:gd name="connsiteY4" fmla="*/ 0 h 640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4184" h="6404184">
                <a:moveTo>
                  <a:pt x="3202092" y="0"/>
                </a:moveTo>
                <a:cubicBezTo>
                  <a:pt x="4970559" y="0"/>
                  <a:pt x="6404184" y="1433625"/>
                  <a:pt x="6404184" y="3202092"/>
                </a:cubicBezTo>
                <a:cubicBezTo>
                  <a:pt x="6404184" y="4970559"/>
                  <a:pt x="4970559" y="6404184"/>
                  <a:pt x="3202092" y="6404184"/>
                </a:cubicBezTo>
                <a:cubicBezTo>
                  <a:pt x="1433625" y="6404184"/>
                  <a:pt x="0" y="4970559"/>
                  <a:pt x="0" y="3202092"/>
                </a:cubicBezTo>
                <a:cubicBezTo>
                  <a:pt x="0" y="1433625"/>
                  <a:pt x="1433625" y="0"/>
                  <a:pt x="3202092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7862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F2F6AA9-D08F-B388-9C1A-0FDA19DAC8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0413" y="1096963"/>
            <a:ext cx="11161711" cy="11522074"/>
          </a:xfrm>
          <a:custGeom>
            <a:avLst/>
            <a:gdLst>
              <a:gd name="connsiteX0" fmla="*/ 844384 w 11161711"/>
              <a:gd name="connsiteY0" fmla="*/ 0 h 11522074"/>
              <a:gd name="connsiteX1" fmla="*/ 10317327 w 11161711"/>
              <a:gd name="connsiteY1" fmla="*/ 0 h 11522074"/>
              <a:gd name="connsiteX2" fmla="*/ 11161711 w 11161711"/>
              <a:gd name="connsiteY2" fmla="*/ 844384 h 11522074"/>
              <a:gd name="connsiteX3" fmla="*/ 11161711 w 11161711"/>
              <a:gd name="connsiteY3" fmla="*/ 10677690 h 11522074"/>
              <a:gd name="connsiteX4" fmla="*/ 10317327 w 11161711"/>
              <a:gd name="connsiteY4" fmla="*/ 11522074 h 11522074"/>
              <a:gd name="connsiteX5" fmla="*/ 844384 w 11161711"/>
              <a:gd name="connsiteY5" fmla="*/ 11522074 h 11522074"/>
              <a:gd name="connsiteX6" fmla="*/ 0 w 11161711"/>
              <a:gd name="connsiteY6" fmla="*/ 10677690 h 11522074"/>
              <a:gd name="connsiteX7" fmla="*/ 0 w 11161711"/>
              <a:gd name="connsiteY7" fmla="*/ 844384 h 11522074"/>
              <a:gd name="connsiteX8" fmla="*/ 844384 w 11161711"/>
              <a:gd name="connsiteY8" fmla="*/ 0 h 1152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1711" h="11522074">
                <a:moveTo>
                  <a:pt x="844384" y="0"/>
                </a:moveTo>
                <a:lnTo>
                  <a:pt x="10317327" y="0"/>
                </a:lnTo>
                <a:cubicBezTo>
                  <a:pt x="10783667" y="0"/>
                  <a:pt x="11161711" y="378044"/>
                  <a:pt x="11161711" y="844384"/>
                </a:cubicBezTo>
                <a:lnTo>
                  <a:pt x="11161711" y="10677690"/>
                </a:lnTo>
                <a:cubicBezTo>
                  <a:pt x="11161711" y="11144030"/>
                  <a:pt x="10783667" y="11522074"/>
                  <a:pt x="10317327" y="11522074"/>
                </a:cubicBezTo>
                <a:lnTo>
                  <a:pt x="844384" y="11522074"/>
                </a:lnTo>
                <a:cubicBezTo>
                  <a:pt x="378044" y="11522074"/>
                  <a:pt x="0" y="11144030"/>
                  <a:pt x="0" y="10677690"/>
                </a:cubicBezTo>
                <a:lnTo>
                  <a:pt x="0" y="844384"/>
                </a:lnTo>
                <a:cubicBezTo>
                  <a:pt x="0" y="378044"/>
                  <a:pt x="378044" y="0"/>
                  <a:pt x="84438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61781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0624AE-E350-C78C-ADB8-F78C25F74EFA}"/>
              </a:ext>
            </a:extLst>
          </p:cNvPr>
          <p:cNvSpPr/>
          <p:nvPr userDrawn="1"/>
        </p:nvSpPr>
        <p:spPr>
          <a:xfrm>
            <a:off x="1030288" y="1096963"/>
            <a:ext cx="7259151" cy="115220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8DE28-E343-C878-D70F-3EB7B4665037}"/>
              </a:ext>
            </a:extLst>
          </p:cNvPr>
          <p:cNvSpPr/>
          <p:nvPr userDrawn="1"/>
        </p:nvSpPr>
        <p:spPr>
          <a:xfrm>
            <a:off x="1030288" y="1110672"/>
            <a:ext cx="7259151" cy="226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45F11-671D-2D07-C177-A54E64E8C9C6}"/>
              </a:ext>
            </a:extLst>
          </p:cNvPr>
          <p:cNvSpPr/>
          <p:nvPr userDrawn="1"/>
        </p:nvSpPr>
        <p:spPr>
          <a:xfrm>
            <a:off x="8561631" y="6871709"/>
            <a:ext cx="7259151" cy="57610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FB087196-5C93-461F-86AE-4E909DFCF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92974" y="1110671"/>
            <a:ext cx="7259151" cy="1152207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379CF17-57D8-63B3-A1D6-CBA3E72AC4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61631" y="1096963"/>
            <a:ext cx="7259151" cy="5761038"/>
          </a:xfrm>
          <a:custGeom>
            <a:avLst/>
            <a:gdLst>
              <a:gd name="connsiteX0" fmla="*/ 0 w 7259151"/>
              <a:gd name="connsiteY0" fmla="*/ 0 h 5761037"/>
              <a:gd name="connsiteX1" fmla="*/ 7259151 w 7259151"/>
              <a:gd name="connsiteY1" fmla="*/ 0 h 5761037"/>
              <a:gd name="connsiteX2" fmla="*/ 7259151 w 7259151"/>
              <a:gd name="connsiteY2" fmla="*/ 5761037 h 5761037"/>
              <a:gd name="connsiteX3" fmla="*/ 0 w 7259151"/>
              <a:gd name="connsiteY3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9151" h="5761037">
                <a:moveTo>
                  <a:pt x="0" y="0"/>
                </a:moveTo>
                <a:lnTo>
                  <a:pt x="7259151" y="0"/>
                </a:lnTo>
                <a:lnTo>
                  <a:pt x="7259151" y="5761037"/>
                </a:lnTo>
                <a:lnTo>
                  <a:pt x="0" y="5761037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9291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C37681-94C8-326C-94A3-6197FB2E2D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0413" y="0"/>
            <a:ext cx="12191999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D41DF03-C653-6E56-1503-8B119803F687}"/>
              </a:ext>
            </a:extLst>
          </p:cNvPr>
          <p:cNvSpPr/>
          <p:nvPr userDrawn="1"/>
        </p:nvSpPr>
        <p:spPr>
          <a:xfrm>
            <a:off x="-1" y="1329428"/>
            <a:ext cx="12063186" cy="12386573"/>
          </a:xfrm>
          <a:custGeom>
            <a:avLst/>
            <a:gdLst>
              <a:gd name="connsiteX0" fmla="*/ 3607679 w 11782880"/>
              <a:gd name="connsiteY0" fmla="*/ 0 h 12098753"/>
              <a:gd name="connsiteX1" fmla="*/ 11782880 w 11782880"/>
              <a:gd name="connsiteY1" fmla="*/ 8175202 h 12098753"/>
              <a:gd name="connsiteX2" fmla="*/ 10796177 w 11782880"/>
              <a:gd name="connsiteY2" fmla="*/ 12071989 h 12098753"/>
              <a:gd name="connsiteX3" fmla="*/ 10780788 w 11782880"/>
              <a:gd name="connsiteY3" fmla="*/ 12098753 h 12098753"/>
              <a:gd name="connsiteX4" fmla="*/ 8952423 w 11782880"/>
              <a:gd name="connsiteY4" fmla="*/ 12098753 h 12098753"/>
              <a:gd name="connsiteX5" fmla="*/ 9106129 w 11782880"/>
              <a:gd name="connsiteY5" fmla="*/ 11882605 h 12098753"/>
              <a:gd name="connsiteX6" fmla="*/ 10238584 w 11782880"/>
              <a:gd name="connsiteY6" fmla="*/ 8175202 h 12098753"/>
              <a:gd name="connsiteX7" fmla="*/ 3607679 w 11782880"/>
              <a:gd name="connsiteY7" fmla="*/ 1544296 h 12098753"/>
              <a:gd name="connsiteX8" fmla="*/ 169312 w 11782880"/>
              <a:gd name="connsiteY8" fmla="*/ 2504275 h 12098753"/>
              <a:gd name="connsiteX9" fmla="*/ 0 w 11782880"/>
              <a:gd name="connsiteY9" fmla="*/ 2612819 h 12098753"/>
              <a:gd name="connsiteX10" fmla="*/ 0 w 11782880"/>
              <a:gd name="connsiteY10" fmla="*/ 838631 h 12098753"/>
              <a:gd name="connsiteX11" fmla="*/ 63390 w 11782880"/>
              <a:gd name="connsiteY11" fmla="*/ 806164 h 12098753"/>
              <a:gd name="connsiteX12" fmla="*/ 3607679 w 11782880"/>
              <a:gd name="connsiteY12" fmla="*/ 0 h 1209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880" h="12098753">
                <a:moveTo>
                  <a:pt x="3607679" y="0"/>
                </a:moveTo>
                <a:cubicBezTo>
                  <a:pt x="8122717" y="0"/>
                  <a:pt x="11782880" y="3660163"/>
                  <a:pt x="11782880" y="8175202"/>
                </a:cubicBezTo>
                <a:cubicBezTo>
                  <a:pt x="11782880" y="9586152"/>
                  <a:pt x="11425442" y="10913618"/>
                  <a:pt x="10796177" y="12071989"/>
                </a:cubicBezTo>
                <a:lnTo>
                  <a:pt x="10780788" y="12098753"/>
                </a:lnTo>
                <a:lnTo>
                  <a:pt x="8952423" y="12098753"/>
                </a:lnTo>
                <a:lnTo>
                  <a:pt x="9106129" y="11882605"/>
                </a:lnTo>
                <a:cubicBezTo>
                  <a:pt x="9821102" y="10824305"/>
                  <a:pt x="10238584" y="9548508"/>
                  <a:pt x="10238584" y="8175202"/>
                </a:cubicBezTo>
                <a:cubicBezTo>
                  <a:pt x="10238584" y="4513054"/>
                  <a:pt x="7269826" y="1544296"/>
                  <a:pt x="3607679" y="1544296"/>
                </a:cubicBezTo>
                <a:cubicBezTo>
                  <a:pt x="2348815" y="1544296"/>
                  <a:pt x="1171885" y="1895097"/>
                  <a:pt x="169312" y="2504275"/>
                </a:cubicBezTo>
                <a:lnTo>
                  <a:pt x="0" y="2612819"/>
                </a:lnTo>
                <a:lnTo>
                  <a:pt x="0" y="838631"/>
                </a:lnTo>
                <a:lnTo>
                  <a:pt x="63390" y="806164"/>
                </a:lnTo>
                <a:cubicBezTo>
                  <a:pt x="1135591" y="289525"/>
                  <a:pt x="2337824" y="0"/>
                  <a:pt x="3607679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8236FB">
                  <a:alpha val="88000"/>
                </a:srgbClr>
              </a:gs>
              <a:gs pos="52000">
                <a:srgbClr val="000000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6897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3D0DF2-1D5A-559A-A512-716170D945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4660" y="1096963"/>
            <a:ext cx="10806827" cy="5617022"/>
          </a:xfrm>
          <a:custGeom>
            <a:avLst/>
            <a:gdLst>
              <a:gd name="connsiteX0" fmla="*/ 419985 w 10806827"/>
              <a:gd name="connsiteY0" fmla="*/ 0 h 5617022"/>
              <a:gd name="connsiteX1" fmla="*/ 10386843 w 10806827"/>
              <a:gd name="connsiteY1" fmla="*/ 0 h 5617022"/>
              <a:gd name="connsiteX2" fmla="*/ 10806827 w 10806827"/>
              <a:gd name="connsiteY2" fmla="*/ 419985 h 5617022"/>
              <a:gd name="connsiteX3" fmla="*/ 10806827 w 10806827"/>
              <a:gd name="connsiteY3" fmla="*/ 5197036 h 5617022"/>
              <a:gd name="connsiteX4" fmla="*/ 10386843 w 10806827"/>
              <a:gd name="connsiteY4" fmla="*/ 5617022 h 5617022"/>
              <a:gd name="connsiteX5" fmla="*/ 419985 w 10806827"/>
              <a:gd name="connsiteY5" fmla="*/ 5617022 h 5617022"/>
              <a:gd name="connsiteX6" fmla="*/ 0 w 10806827"/>
              <a:gd name="connsiteY6" fmla="*/ 5197036 h 5617022"/>
              <a:gd name="connsiteX7" fmla="*/ 0 w 10806827"/>
              <a:gd name="connsiteY7" fmla="*/ 419985 h 5617022"/>
              <a:gd name="connsiteX8" fmla="*/ 419985 w 10806827"/>
              <a:gd name="connsiteY8" fmla="*/ 0 h 5617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6827" h="5617022">
                <a:moveTo>
                  <a:pt x="419985" y="0"/>
                </a:moveTo>
                <a:lnTo>
                  <a:pt x="10386843" y="0"/>
                </a:lnTo>
                <a:cubicBezTo>
                  <a:pt x="10618793" y="0"/>
                  <a:pt x="10806827" y="188034"/>
                  <a:pt x="10806827" y="419985"/>
                </a:cubicBezTo>
                <a:lnTo>
                  <a:pt x="10806827" y="5197036"/>
                </a:lnTo>
                <a:cubicBezTo>
                  <a:pt x="10806827" y="5428988"/>
                  <a:pt x="10618793" y="5617022"/>
                  <a:pt x="10386843" y="5617022"/>
                </a:cubicBezTo>
                <a:lnTo>
                  <a:pt x="419985" y="5617022"/>
                </a:lnTo>
                <a:cubicBezTo>
                  <a:pt x="188034" y="5617022"/>
                  <a:pt x="0" y="5428988"/>
                  <a:pt x="0" y="5197036"/>
                </a:cubicBezTo>
                <a:lnTo>
                  <a:pt x="0" y="419985"/>
                </a:lnTo>
                <a:cubicBezTo>
                  <a:pt x="0" y="188034"/>
                  <a:pt x="188034" y="0"/>
                  <a:pt x="41998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952B50B-ABF2-FFC3-8410-1625F37AB2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4660" y="7014434"/>
            <a:ext cx="5472288" cy="5617021"/>
          </a:xfrm>
          <a:custGeom>
            <a:avLst/>
            <a:gdLst>
              <a:gd name="connsiteX0" fmla="*/ 409164 w 5472288"/>
              <a:gd name="connsiteY0" fmla="*/ 0 h 5617021"/>
              <a:gd name="connsiteX1" fmla="*/ 5063125 w 5472288"/>
              <a:gd name="connsiteY1" fmla="*/ 0 h 5617021"/>
              <a:gd name="connsiteX2" fmla="*/ 5472288 w 5472288"/>
              <a:gd name="connsiteY2" fmla="*/ 409163 h 5617021"/>
              <a:gd name="connsiteX3" fmla="*/ 5472288 w 5472288"/>
              <a:gd name="connsiteY3" fmla="*/ 5207858 h 5617021"/>
              <a:gd name="connsiteX4" fmla="*/ 5063125 w 5472288"/>
              <a:gd name="connsiteY4" fmla="*/ 5617021 h 5617021"/>
              <a:gd name="connsiteX5" fmla="*/ 409164 w 5472288"/>
              <a:gd name="connsiteY5" fmla="*/ 5617021 h 5617021"/>
              <a:gd name="connsiteX6" fmla="*/ 0 w 5472288"/>
              <a:gd name="connsiteY6" fmla="*/ 5207858 h 5617021"/>
              <a:gd name="connsiteX7" fmla="*/ 0 w 5472288"/>
              <a:gd name="connsiteY7" fmla="*/ 409163 h 5617021"/>
              <a:gd name="connsiteX8" fmla="*/ 409164 w 5472288"/>
              <a:gd name="connsiteY8" fmla="*/ 0 h 561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2288" h="5617021">
                <a:moveTo>
                  <a:pt x="409164" y="0"/>
                </a:moveTo>
                <a:lnTo>
                  <a:pt x="5063125" y="0"/>
                </a:lnTo>
                <a:cubicBezTo>
                  <a:pt x="5289099" y="0"/>
                  <a:pt x="5472288" y="183189"/>
                  <a:pt x="5472288" y="409163"/>
                </a:cubicBezTo>
                <a:lnTo>
                  <a:pt x="5472288" y="5207858"/>
                </a:lnTo>
                <a:cubicBezTo>
                  <a:pt x="5472288" y="5433832"/>
                  <a:pt x="5289099" y="5617021"/>
                  <a:pt x="5063125" y="5617021"/>
                </a:cubicBezTo>
                <a:lnTo>
                  <a:pt x="409164" y="5617021"/>
                </a:lnTo>
                <a:cubicBezTo>
                  <a:pt x="183190" y="5617021"/>
                  <a:pt x="0" y="5433832"/>
                  <a:pt x="0" y="5207858"/>
                </a:cubicBezTo>
                <a:lnTo>
                  <a:pt x="0" y="409163"/>
                </a:lnTo>
                <a:cubicBezTo>
                  <a:pt x="0" y="183189"/>
                  <a:pt x="183190" y="0"/>
                  <a:pt x="40916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C915731-3728-DEFF-77F7-CFA8510018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19519" y="1096963"/>
            <a:ext cx="5472287" cy="5617022"/>
          </a:xfrm>
          <a:custGeom>
            <a:avLst/>
            <a:gdLst>
              <a:gd name="connsiteX0" fmla="*/ 409163 w 5472287"/>
              <a:gd name="connsiteY0" fmla="*/ 0 h 5617022"/>
              <a:gd name="connsiteX1" fmla="*/ 5063125 w 5472287"/>
              <a:gd name="connsiteY1" fmla="*/ 0 h 5617022"/>
              <a:gd name="connsiteX2" fmla="*/ 5472287 w 5472287"/>
              <a:gd name="connsiteY2" fmla="*/ 409163 h 5617022"/>
              <a:gd name="connsiteX3" fmla="*/ 5472287 w 5472287"/>
              <a:gd name="connsiteY3" fmla="*/ 5207858 h 5617022"/>
              <a:gd name="connsiteX4" fmla="*/ 5063125 w 5472287"/>
              <a:gd name="connsiteY4" fmla="*/ 5617022 h 5617022"/>
              <a:gd name="connsiteX5" fmla="*/ 409163 w 5472287"/>
              <a:gd name="connsiteY5" fmla="*/ 5617022 h 5617022"/>
              <a:gd name="connsiteX6" fmla="*/ 0 w 5472287"/>
              <a:gd name="connsiteY6" fmla="*/ 5207858 h 5617022"/>
              <a:gd name="connsiteX7" fmla="*/ 0 w 5472287"/>
              <a:gd name="connsiteY7" fmla="*/ 409163 h 5617022"/>
              <a:gd name="connsiteX8" fmla="*/ 409163 w 5472287"/>
              <a:gd name="connsiteY8" fmla="*/ 0 h 5617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2287" h="5617022">
                <a:moveTo>
                  <a:pt x="409163" y="0"/>
                </a:moveTo>
                <a:lnTo>
                  <a:pt x="5063125" y="0"/>
                </a:lnTo>
                <a:cubicBezTo>
                  <a:pt x="5289097" y="0"/>
                  <a:pt x="5472287" y="183189"/>
                  <a:pt x="5472287" y="409163"/>
                </a:cubicBezTo>
                <a:lnTo>
                  <a:pt x="5472287" y="5207858"/>
                </a:lnTo>
                <a:cubicBezTo>
                  <a:pt x="5472287" y="5433832"/>
                  <a:pt x="5289097" y="5617022"/>
                  <a:pt x="5063125" y="5617022"/>
                </a:cubicBezTo>
                <a:lnTo>
                  <a:pt x="409163" y="5617022"/>
                </a:lnTo>
                <a:cubicBezTo>
                  <a:pt x="183189" y="5617022"/>
                  <a:pt x="0" y="5433832"/>
                  <a:pt x="0" y="5207858"/>
                </a:cubicBezTo>
                <a:lnTo>
                  <a:pt x="0" y="409163"/>
                </a:lnTo>
                <a:cubicBezTo>
                  <a:pt x="0" y="183189"/>
                  <a:pt x="183189" y="0"/>
                  <a:pt x="40916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3C29B2D-1ED1-19C4-50CB-574377CB6B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879838" y="1096964"/>
            <a:ext cx="5472286" cy="11522075"/>
          </a:xfrm>
          <a:custGeom>
            <a:avLst/>
            <a:gdLst>
              <a:gd name="connsiteX0" fmla="*/ 409162 w 5472286"/>
              <a:gd name="connsiteY0" fmla="*/ 0 h 11522075"/>
              <a:gd name="connsiteX1" fmla="*/ 5063124 w 5472286"/>
              <a:gd name="connsiteY1" fmla="*/ 0 h 11522075"/>
              <a:gd name="connsiteX2" fmla="*/ 5472286 w 5472286"/>
              <a:gd name="connsiteY2" fmla="*/ 409163 h 11522075"/>
              <a:gd name="connsiteX3" fmla="*/ 5472286 w 5472286"/>
              <a:gd name="connsiteY3" fmla="*/ 11112912 h 11522075"/>
              <a:gd name="connsiteX4" fmla="*/ 5063124 w 5472286"/>
              <a:gd name="connsiteY4" fmla="*/ 11522075 h 11522075"/>
              <a:gd name="connsiteX5" fmla="*/ 409162 w 5472286"/>
              <a:gd name="connsiteY5" fmla="*/ 11522075 h 11522075"/>
              <a:gd name="connsiteX6" fmla="*/ 0 w 5472286"/>
              <a:gd name="connsiteY6" fmla="*/ 11112912 h 11522075"/>
              <a:gd name="connsiteX7" fmla="*/ 0 w 5472286"/>
              <a:gd name="connsiteY7" fmla="*/ 409163 h 11522075"/>
              <a:gd name="connsiteX8" fmla="*/ 409162 w 5472286"/>
              <a:gd name="connsiteY8" fmla="*/ 0 h 1152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2286" h="11522075">
                <a:moveTo>
                  <a:pt x="409162" y="0"/>
                </a:moveTo>
                <a:lnTo>
                  <a:pt x="5063124" y="0"/>
                </a:lnTo>
                <a:cubicBezTo>
                  <a:pt x="5289098" y="0"/>
                  <a:pt x="5472286" y="183189"/>
                  <a:pt x="5472286" y="409163"/>
                </a:cubicBezTo>
                <a:lnTo>
                  <a:pt x="5472286" y="11112912"/>
                </a:lnTo>
                <a:cubicBezTo>
                  <a:pt x="5472286" y="11338886"/>
                  <a:pt x="5289098" y="11522075"/>
                  <a:pt x="5063124" y="11522075"/>
                </a:cubicBezTo>
                <a:lnTo>
                  <a:pt x="409162" y="11522075"/>
                </a:lnTo>
                <a:cubicBezTo>
                  <a:pt x="183190" y="11522075"/>
                  <a:pt x="0" y="11338886"/>
                  <a:pt x="0" y="11112912"/>
                </a:cubicBezTo>
                <a:lnTo>
                  <a:pt x="0" y="409163"/>
                </a:lnTo>
                <a:cubicBezTo>
                  <a:pt x="0" y="183189"/>
                  <a:pt x="183190" y="0"/>
                  <a:pt x="409162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2604B63-7775-9D98-CDFD-4C8E84C53E82}"/>
              </a:ext>
            </a:extLst>
          </p:cNvPr>
          <p:cNvSpPr/>
          <p:nvPr userDrawn="1"/>
        </p:nvSpPr>
        <p:spPr>
          <a:xfrm>
            <a:off x="6784979" y="7006381"/>
            <a:ext cx="10806826" cy="5625073"/>
          </a:xfrm>
          <a:prstGeom prst="roundRect">
            <a:avLst>
              <a:gd name="adj" fmla="val 650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9194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4878C3-29FA-043B-82DE-4A17FC6DA8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13466" y="4625752"/>
            <a:ext cx="5933838" cy="3861164"/>
          </a:xfrm>
          <a:custGeom>
            <a:avLst/>
            <a:gdLst>
              <a:gd name="connsiteX0" fmla="*/ 592728 w 5933838"/>
              <a:gd name="connsiteY0" fmla="*/ 0 h 3861164"/>
              <a:gd name="connsiteX1" fmla="*/ 5341112 w 5933838"/>
              <a:gd name="connsiteY1" fmla="*/ 0 h 3861164"/>
              <a:gd name="connsiteX2" fmla="*/ 5933838 w 5933838"/>
              <a:gd name="connsiteY2" fmla="*/ 592727 h 3861164"/>
              <a:gd name="connsiteX3" fmla="*/ 5933838 w 5933838"/>
              <a:gd name="connsiteY3" fmla="*/ 3268437 h 3861164"/>
              <a:gd name="connsiteX4" fmla="*/ 5341112 w 5933838"/>
              <a:gd name="connsiteY4" fmla="*/ 3861164 h 3861164"/>
              <a:gd name="connsiteX5" fmla="*/ 592728 w 5933838"/>
              <a:gd name="connsiteY5" fmla="*/ 3861164 h 3861164"/>
              <a:gd name="connsiteX6" fmla="*/ 0 w 5933838"/>
              <a:gd name="connsiteY6" fmla="*/ 3268437 h 3861164"/>
              <a:gd name="connsiteX7" fmla="*/ 0 w 5933838"/>
              <a:gd name="connsiteY7" fmla="*/ 592727 h 3861164"/>
              <a:gd name="connsiteX8" fmla="*/ 592728 w 5933838"/>
              <a:gd name="connsiteY8" fmla="*/ 0 h 386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3838" h="3861164">
                <a:moveTo>
                  <a:pt x="592728" y="0"/>
                </a:moveTo>
                <a:lnTo>
                  <a:pt x="5341112" y="0"/>
                </a:lnTo>
                <a:cubicBezTo>
                  <a:pt x="5668466" y="0"/>
                  <a:pt x="5933838" y="265373"/>
                  <a:pt x="5933838" y="592727"/>
                </a:cubicBezTo>
                <a:lnTo>
                  <a:pt x="5933838" y="3268437"/>
                </a:lnTo>
                <a:cubicBezTo>
                  <a:pt x="5933838" y="3595791"/>
                  <a:pt x="5668466" y="3861164"/>
                  <a:pt x="5341112" y="3861164"/>
                </a:cubicBezTo>
                <a:lnTo>
                  <a:pt x="592728" y="3861164"/>
                </a:lnTo>
                <a:cubicBezTo>
                  <a:pt x="265373" y="3861164"/>
                  <a:pt x="0" y="3595791"/>
                  <a:pt x="0" y="3268437"/>
                </a:cubicBezTo>
                <a:lnTo>
                  <a:pt x="0" y="592727"/>
                </a:lnTo>
                <a:cubicBezTo>
                  <a:pt x="0" y="265373"/>
                  <a:pt x="265373" y="0"/>
                  <a:pt x="59272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026BBAB-0297-9D01-4EC4-9CFD96BF5D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418286" y="4625752"/>
            <a:ext cx="5933838" cy="7993285"/>
          </a:xfrm>
          <a:custGeom>
            <a:avLst/>
            <a:gdLst>
              <a:gd name="connsiteX0" fmla="*/ 758522 w 5933838"/>
              <a:gd name="connsiteY0" fmla="*/ 0 h 7993285"/>
              <a:gd name="connsiteX1" fmla="*/ 5175316 w 5933838"/>
              <a:gd name="connsiteY1" fmla="*/ 0 h 7993285"/>
              <a:gd name="connsiteX2" fmla="*/ 5933838 w 5933838"/>
              <a:gd name="connsiteY2" fmla="*/ 758523 h 7993285"/>
              <a:gd name="connsiteX3" fmla="*/ 5933838 w 5933838"/>
              <a:gd name="connsiteY3" fmla="*/ 7234762 h 7993285"/>
              <a:gd name="connsiteX4" fmla="*/ 5175316 w 5933838"/>
              <a:gd name="connsiteY4" fmla="*/ 7993285 h 7993285"/>
              <a:gd name="connsiteX5" fmla="*/ 758522 w 5933838"/>
              <a:gd name="connsiteY5" fmla="*/ 7993285 h 7993285"/>
              <a:gd name="connsiteX6" fmla="*/ 0 w 5933838"/>
              <a:gd name="connsiteY6" fmla="*/ 7234762 h 7993285"/>
              <a:gd name="connsiteX7" fmla="*/ 0 w 5933838"/>
              <a:gd name="connsiteY7" fmla="*/ 758523 h 7993285"/>
              <a:gd name="connsiteX8" fmla="*/ 758522 w 5933838"/>
              <a:gd name="connsiteY8" fmla="*/ 0 h 799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3838" h="7993285">
                <a:moveTo>
                  <a:pt x="758522" y="0"/>
                </a:moveTo>
                <a:lnTo>
                  <a:pt x="5175316" y="0"/>
                </a:lnTo>
                <a:cubicBezTo>
                  <a:pt x="5594238" y="0"/>
                  <a:pt x="5933838" y="339602"/>
                  <a:pt x="5933838" y="758523"/>
                </a:cubicBezTo>
                <a:lnTo>
                  <a:pt x="5933838" y="7234762"/>
                </a:lnTo>
                <a:cubicBezTo>
                  <a:pt x="5933838" y="7653683"/>
                  <a:pt x="5594238" y="7993285"/>
                  <a:pt x="5175316" y="7993285"/>
                </a:cubicBezTo>
                <a:lnTo>
                  <a:pt x="758522" y="7993285"/>
                </a:lnTo>
                <a:cubicBezTo>
                  <a:pt x="339602" y="7993285"/>
                  <a:pt x="0" y="7653683"/>
                  <a:pt x="0" y="7234762"/>
                </a:cubicBezTo>
                <a:lnTo>
                  <a:pt x="0" y="758523"/>
                </a:lnTo>
                <a:cubicBezTo>
                  <a:pt x="0" y="339602"/>
                  <a:pt x="339602" y="0"/>
                  <a:pt x="758522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C368D4-8DC3-4700-A79A-9C539DABA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213466" y="8757874"/>
            <a:ext cx="5933838" cy="3861164"/>
          </a:xfrm>
          <a:custGeom>
            <a:avLst/>
            <a:gdLst>
              <a:gd name="connsiteX0" fmla="*/ 592728 w 5933838"/>
              <a:gd name="connsiteY0" fmla="*/ 0 h 3861164"/>
              <a:gd name="connsiteX1" fmla="*/ 5341112 w 5933838"/>
              <a:gd name="connsiteY1" fmla="*/ 0 h 3861164"/>
              <a:gd name="connsiteX2" fmla="*/ 5933838 w 5933838"/>
              <a:gd name="connsiteY2" fmla="*/ 592727 h 3861164"/>
              <a:gd name="connsiteX3" fmla="*/ 5933838 w 5933838"/>
              <a:gd name="connsiteY3" fmla="*/ 3268437 h 3861164"/>
              <a:gd name="connsiteX4" fmla="*/ 5341112 w 5933838"/>
              <a:gd name="connsiteY4" fmla="*/ 3861164 h 3861164"/>
              <a:gd name="connsiteX5" fmla="*/ 592728 w 5933838"/>
              <a:gd name="connsiteY5" fmla="*/ 3861164 h 3861164"/>
              <a:gd name="connsiteX6" fmla="*/ 0 w 5933838"/>
              <a:gd name="connsiteY6" fmla="*/ 3268437 h 3861164"/>
              <a:gd name="connsiteX7" fmla="*/ 0 w 5933838"/>
              <a:gd name="connsiteY7" fmla="*/ 592727 h 3861164"/>
              <a:gd name="connsiteX8" fmla="*/ 592728 w 5933838"/>
              <a:gd name="connsiteY8" fmla="*/ 0 h 386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3838" h="3861164">
                <a:moveTo>
                  <a:pt x="592728" y="0"/>
                </a:moveTo>
                <a:lnTo>
                  <a:pt x="5341112" y="0"/>
                </a:lnTo>
                <a:cubicBezTo>
                  <a:pt x="5668466" y="0"/>
                  <a:pt x="5933838" y="265373"/>
                  <a:pt x="5933838" y="592727"/>
                </a:cubicBezTo>
                <a:lnTo>
                  <a:pt x="5933838" y="3268437"/>
                </a:lnTo>
                <a:cubicBezTo>
                  <a:pt x="5933838" y="3595791"/>
                  <a:pt x="5668466" y="3861164"/>
                  <a:pt x="5341112" y="3861164"/>
                </a:cubicBezTo>
                <a:lnTo>
                  <a:pt x="592728" y="3861164"/>
                </a:lnTo>
                <a:cubicBezTo>
                  <a:pt x="265373" y="3861164"/>
                  <a:pt x="0" y="3595791"/>
                  <a:pt x="0" y="3268437"/>
                </a:cubicBezTo>
                <a:lnTo>
                  <a:pt x="0" y="592727"/>
                </a:lnTo>
                <a:cubicBezTo>
                  <a:pt x="0" y="265373"/>
                  <a:pt x="265373" y="0"/>
                  <a:pt x="59272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3966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2FC9A04-3E7C-86AA-3269-1249446876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2161312" y="5620745"/>
            <a:ext cx="3063342" cy="5881614"/>
          </a:xfrm>
          <a:custGeom>
            <a:avLst/>
            <a:gdLst>
              <a:gd name="connsiteX0" fmla="*/ 306948 w 2775310"/>
              <a:gd name="connsiteY0" fmla="*/ 0 h 5328592"/>
              <a:gd name="connsiteX1" fmla="*/ 2468360 w 2775310"/>
              <a:gd name="connsiteY1" fmla="*/ 0 h 5328592"/>
              <a:gd name="connsiteX2" fmla="*/ 2775310 w 2775310"/>
              <a:gd name="connsiteY2" fmla="*/ 306950 h 5328592"/>
              <a:gd name="connsiteX3" fmla="*/ 2775310 w 2775310"/>
              <a:gd name="connsiteY3" fmla="*/ 5021643 h 5328592"/>
              <a:gd name="connsiteX4" fmla="*/ 2468360 w 2775310"/>
              <a:gd name="connsiteY4" fmla="*/ 5328592 h 5328592"/>
              <a:gd name="connsiteX5" fmla="*/ 306948 w 2775310"/>
              <a:gd name="connsiteY5" fmla="*/ 5328592 h 5328592"/>
              <a:gd name="connsiteX6" fmla="*/ 0 w 2775310"/>
              <a:gd name="connsiteY6" fmla="*/ 5021643 h 5328592"/>
              <a:gd name="connsiteX7" fmla="*/ 0 w 2775310"/>
              <a:gd name="connsiteY7" fmla="*/ 306950 h 5328592"/>
              <a:gd name="connsiteX8" fmla="*/ 306948 w 2775310"/>
              <a:gd name="connsiteY8" fmla="*/ 0 h 53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5310" h="5328592">
                <a:moveTo>
                  <a:pt x="306948" y="0"/>
                </a:moveTo>
                <a:lnTo>
                  <a:pt x="2468360" y="0"/>
                </a:lnTo>
                <a:cubicBezTo>
                  <a:pt x="2637884" y="0"/>
                  <a:pt x="2775310" y="137426"/>
                  <a:pt x="2775310" y="306950"/>
                </a:cubicBezTo>
                <a:lnTo>
                  <a:pt x="2775310" y="5021643"/>
                </a:lnTo>
                <a:cubicBezTo>
                  <a:pt x="2775310" y="5191166"/>
                  <a:pt x="2637884" y="5328592"/>
                  <a:pt x="2468360" y="5328592"/>
                </a:cubicBezTo>
                <a:lnTo>
                  <a:pt x="306948" y="5328592"/>
                </a:lnTo>
                <a:cubicBezTo>
                  <a:pt x="137426" y="5328592"/>
                  <a:pt x="0" y="5191166"/>
                  <a:pt x="0" y="5021643"/>
                </a:cubicBezTo>
                <a:lnTo>
                  <a:pt x="0" y="306950"/>
                </a:lnTo>
                <a:cubicBezTo>
                  <a:pt x="0" y="137426"/>
                  <a:pt x="137426" y="0"/>
                  <a:pt x="30694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3068315-1CAC-ABA5-D094-9516EC7F7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593524" y="6581489"/>
            <a:ext cx="3063342" cy="5881614"/>
          </a:xfrm>
          <a:custGeom>
            <a:avLst/>
            <a:gdLst>
              <a:gd name="connsiteX0" fmla="*/ 306948 w 2775310"/>
              <a:gd name="connsiteY0" fmla="*/ 0 h 5328592"/>
              <a:gd name="connsiteX1" fmla="*/ 2468360 w 2775310"/>
              <a:gd name="connsiteY1" fmla="*/ 0 h 5328592"/>
              <a:gd name="connsiteX2" fmla="*/ 2775310 w 2775310"/>
              <a:gd name="connsiteY2" fmla="*/ 306949 h 5328592"/>
              <a:gd name="connsiteX3" fmla="*/ 2775310 w 2775310"/>
              <a:gd name="connsiteY3" fmla="*/ 5021643 h 5328592"/>
              <a:gd name="connsiteX4" fmla="*/ 2468360 w 2775310"/>
              <a:gd name="connsiteY4" fmla="*/ 5328592 h 5328592"/>
              <a:gd name="connsiteX5" fmla="*/ 306948 w 2775310"/>
              <a:gd name="connsiteY5" fmla="*/ 5328592 h 5328592"/>
              <a:gd name="connsiteX6" fmla="*/ 0 w 2775310"/>
              <a:gd name="connsiteY6" fmla="*/ 5021643 h 5328592"/>
              <a:gd name="connsiteX7" fmla="*/ 0 w 2775310"/>
              <a:gd name="connsiteY7" fmla="*/ 306949 h 5328592"/>
              <a:gd name="connsiteX8" fmla="*/ 306948 w 2775310"/>
              <a:gd name="connsiteY8" fmla="*/ 0 h 53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5310" h="5328592">
                <a:moveTo>
                  <a:pt x="306948" y="0"/>
                </a:moveTo>
                <a:lnTo>
                  <a:pt x="2468360" y="0"/>
                </a:lnTo>
                <a:cubicBezTo>
                  <a:pt x="2637884" y="0"/>
                  <a:pt x="2775310" y="137426"/>
                  <a:pt x="2775310" y="306949"/>
                </a:cubicBezTo>
                <a:lnTo>
                  <a:pt x="2775310" y="5021643"/>
                </a:lnTo>
                <a:cubicBezTo>
                  <a:pt x="2775310" y="5191166"/>
                  <a:pt x="2637884" y="5328592"/>
                  <a:pt x="2468360" y="5328592"/>
                </a:cubicBezTo>
                <a:lnTo>
                  <a:pt x="306948" y="5328592"/>
                </a:lnTo>
                <a:cubicBezTo>
                  <a:pt x="137426" y="5328592"/>
                  <a:pt x="0" y="5191166"/>
                  <a:pt x="0" y="5021643"/>
                </a:cubicBezTo>
                <a:lnTo>
                  <a:pt x="0" y="306949"/>
                </a:lnTo>
                <a:cubicBezTo>
                  <a:pt x="0" y="137426"/>
                  <a:pt x="137426" y="0"/>
                  <a:pt x="30694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DB522DF-D781-6112-1295-A496A643A1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25734" y="5416998"/>
            <a:ext cx="3063342" cy="5881614"/>
          </a:xfrm>
          <a:custGeom>
            <a:avLst/>
            <a:gdLst>
              <a:gd name="connsiteX0" fmla="*/ 306949 w 2775310"/>
              <a:gd name="connsiteY0" fmla="*/ 0 h 5328592"/>
              <a:gd name="connsiteX1" fmla="*/ 2468362 w 2775310"/>
              <a:gd name="connsiteY1" fmla="*/ 0 h 5328592"/>
              <a:gd name="connsiteX2" fmla="*/ 2775310 w 2775310"/>
              <a:gd name="connsiteY2" fmla="*/ 306950 h 5328592"/>
              <a:gd name="connsiteX3" fmla="*/ 2775310 w 2775310"/>
              <a:gd name="connsiteY3" fmla="*/ 5021643 h 5328592"/>
              <a:gd name="connsiteX4" fmla="*/ 2468362 w 2775310"/>
              <a:gd name="connsiteY4" fmla="*/ 5328592 h 5328592"/>
              <a:gd name="connsiteX5" fmla="*/ 306949 w 2775310"/>
              <a:gd name="connsiteY5" fmla="*/ 5328592 h 5328592"/>
              <a:gd name="connsiteX6" fmla="*/ 0 w 2775310"/>
              <a:gd name="connsiteY6" fmla="*/ 5021643 h 5328592"/>
              <a:gd name="connsiteX7" fmla="*/ 0 w 2775310"/>
              <a:gd name="connsiteY7" fmla="*/ 306950 h 5328592"/>
              <a:gd name="connsiteX8" fmla="*/ 306949 w 2775310"/>
              <a:gd name="connsiteY8" fmla="*/ 0 h 53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5310" h="5328592">
                <a:moveTo>
                  <a:pt x="306949" y="0"/>
                </a:moveTo>
                <a:lnTo>
                  <a:pt x="2468362" y="0"/>
                </a:lnTo>
                <a:cubicBezTo>
                  <a:pt x="2637884" y="0"/>
                  <a:pt x="2775310" y="137426"/>
                  <a:pt x="2775310" y="306950"/>
                </a:cubicBezTo>
                <a:lnTo>
                  <a:pt x="2775310" y="5021643"/>
                </a:lnTo>
                <a:cubicBezTo>
                  <a:pt x="2775310" y="5191166"/>
                  <a:pt x="2637884" y="5328592"/>
                  <a:pt x="2468362" y="5328592"/>
                </a:cubicBezTo>
                <a:lnTo>
                  <a:pt x="306949" y="5328592"/>
                </a:lnTo>
                <a:cubicBezTo>
                  <a:pt x="137426" y="5328592"/>
                  <a:pt x="0" y="5191166"/>
                  <a:pt x="0" y="5021643"/>
                </a:cubicBezTo>
                <a:lnTo>
                  <a:pt x="0" y="306950"/>
                </a:lnTo>
                <a:cubicBezTo>
                  <a:pt x="0" y="137426"/>
                  <a:pt x="137426" y="0"/>
                  <a:pt x="30694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1C486EE-1053-6314-D5B5-92D439797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77178" y="4692057"/>
            <a:ext cx="3878118" cy="7761144"/>
          </a:xfrm>
          <a:custGeom>
            <a:avLst/>
            <a:gdLst>
              <a:gd name="connsiteX0" fmla="*/ 428920 w 3878118"/>
              <a:gd name="connsiteY0" fmla="*/ 0 h 7761144"/>
              <a:gd name="connsiteX1" fmla="*/ 3449198 w 3878118"/>
              <a:gd name="connsiteY1" fmla="*/ 0 h 7761144"/>
              <a:gd name="connsiteX2" fmla="*/ 3878118 w 3878118"/>
              <a:gd name="connsiteY2" fmla="*/ 428920 h 7761144"/>
              <a:gd name="connsiteX3" fmla="*/ 3878118 w 3878118"/>
              <a:gd name="connsiteY3" fmla="*/ 7332224 h 7761144"/>
              <a:gd name="connsiteX4" fmla="*/ 3449198 w 3878118"/>
              <a:gd name="connsiteY4" fmla="*/ 7761144 h 7761144"/>
              <a:gd name="connsiteX5" fmla="*/ 428920 w 3878118"/>
              <a:gd name="connsiteY5" fmla="*/ 7761144 h 7761144"/>
              <a:gd name="connsiteX6" fmla="*/ 0 w 3878118"/>
              <a:gd name="connsiteY6" fmla="*/ 7332224 h 7761144"/>
              <a:gd name="connsiteX7" fmla="*/ 0 w 3878118"/>
              <a:gd name="connsiteY7" fmla="*/ 428920 h 7761144"/>
              <a:gd name="connsiteX8" fmla="*/ 428920 w 3878118"/>
              <a:gd name="connsiteY8" fmla="*/ 0 h 776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118" h="7761144">
                <a:moveTo>
                  <a:pt x="428920" y="0"/>
                </a:moveTo>
                <a:lnTo>
                  <a:pt x="3449198" y="0"/>
                </a:lnTo>
                <a:cubicBezTo>
                  <a:pt x="3686084" y="0"/>
                  <a:pt x="3878118" y="192034"/>
                  <a:pt x="3878118" y="428920"/>
                </a:cubicBezTo>
                <a:lnTo>
                  <a:pt x="3878118" y="7332224"/>
                </a:lnTo>
                <a:cubicBezTo>
                  <a:pt x="3878118" y="7569110"/>
                  <a:pt x="3686084" y="7761144"/>
                  <a:pt x="3449198" y="7761144"/>
                </a:cubicBezTo>
                <a:lnTo>
                  <a:pt x="428920" y="7761144"/>
                </a:lnTo>
                <a:cubicBezTo>
                  <a:pt x="192034" y="7761144"/>
                  <a:pt x="0" y="7569110"/>
                  <a:pt x="0" y="7332224"/>
                </a:cubicBezTo>
                <a:lnTo>
                  <a:pt x="0" y="428920"/>
                </a:lnTo>
                <a:cubicBezTo>
                  <a:pt x="0" y="192034"/>
                  <a:pt x="192034" y="0"/>
                  <a:pt x="42892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C94792A-5A7A-816C-A49E-FFF23C5111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3400" y="5416998"/>
            <a:ext cx="3063342" cy="5881614"/>
          </a:xfrm>
          <a:custGeom>
            <a:avLst/>
            <a:gdLst>
              <a:gd name="connsiteX0" fmla="*/ 306949 w 2775309"/>
              <a:gd name="connsiteY0" fmla="*/ 0 h 5328592"/>
              <a:gd name="connsiteX1" fmla="*/ 2468360 w 2775309"/>
              <a:gd name="connsiteY1" fmla="*/ 0 h 5328592"/>
              <a:gd name="connsiteX2" fmla="*/ 2775309 w 2775309"/>
              <a:gd name="connsiteY2" fmla="*/ 306950 h 5328592"/>
              <a:gd name="connsiteX3" fmla="*/ 2775309 w 2775309"/>
              <a:gd name="connsiteY3" fmla="*/ 5021643 h 5328592"/>
              <a:gd name="connsiteX4" fmla="*/ 2468360 w 2775309"/>
              <a:gd name="connsiteY4" fmla="*/ 5328592 h 5328592"/>
              <a:gd name="connsiteX5" fmla="*/ 306949 w 2775309"/>
              <a:gd name="connsiteY5" fmla="*/ 5328592 h 5328592"/>
              <a:gd name="connsiteX6" fmla="*/ 0 w 2775309"/>
              <a:gd name="connsiteY6" fmla="*/ 5021643 h 5328592"/>
              <a:gd name="connsiteX7" fmla="*/ 0 w 2775309"/>
              <a:gd name="connsiteY7" fmla="*/ 306950 h 5328592"/>
              <a:gd name="connsiteX8" fmla="*/ 306949 w 2775309"/>
              <a:gd name="connsiteY8" fmla="*/ 0 h 53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5309" h="5328592">
                <a:moveTo>
                  <a:pt x="306949" y="0"/>
                </a:moveTo>
                <a:lnTo>
                  <a:pt x="2468360" y="0"/>
                </a:lnTo>
                <a:cubicBezTo>
                  <a:pt x="2637884" y="0"/>
                  <a:pt x="2775309" y="137426"/>
                  <a:pt x="2775309" y="306950"/>
                </a:cubicBezTo>
                <a:lnTo>
                  <a:pt x="2775309" y="5021643"/>
                </a:lnTo>
                <a:cubicBezTo>
                  <a:pt x="2775309" y="5191166"/>
                  <a:pt x="2637884" y="5328592"/>
                  <a:pt x="2468360" y="5328592"/>
                </a:cubicBezTo>
                <a:lnTo>
                  <a:pt x="306949" y="5328592"/>
                </a:lnTo>
                <a:cubicBezTo>
                  <a:pt x="137425" y="5328592"/>
                  <a:pt x="0" y="5191166"/>
                  <a:pt x="0" y="5021643"/>
                </a:cubicBezTo>
                <a:lnTo>
                  <a:pt x="0" y="306950"/>
                </a:lnTo>
                <a:cubicBezTo>
                  <a:pt x="0" y="137426"/>
                  <a:pt x="137425" y="0"/>
                  <a:pt x="30694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ADD219-6079-57B5-8A00-23E0413B53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75609" y="6581489"/>
            <a:ext cx="3063342" cy="5881614"/>
          </a:xfrm>
          <a:custGeom>
            <a:avLst/>
            <a:gdLst>
              <a:gd name="connsiteX0" fmla="*/ 306948 w 2775310"/>
              <a:gd name="connsiteY0" fmla="*/ 0 h 5328592"/>
              <a:gd name="connsiteX1" fmla="*/ 2468361 w 2775310"/>
              <a:gd name="connsiteY1" fmla="*/ 0 h 5328592"/>
              <a:gd name="connsiteX2" fmla="*/ 2775310 w 2775310"/>
              <a:gd name="connsiteY2" fmla="*/ 306949 h 5328592"/>
              <a:gd name="connsiteX3" fmla="*/ 2775310 w 2775310"/>
              <a:gd name="connsiteY3" fmla="*/ 5021643 h 5328592"/>
              <a:gd name="connsiteX4" fmla="*/ 2468361 w 2775310"/>
              <a:gd name="connsiteY4" fmla="*/ 5328592 h 5328592"/>
              <a:gd name="connsiteX5" fmla="*/ 306948 w 2775310"/>
              <a:gd name="connsiteY5" fmla="*/ 5328592 h 5328592"/>
              <a:gd name="connsiteX6" fmla="*/ 0 w 2775310"/>
              <a:gd name="connsiteY6" fmla="*/ 5021643 h 5328592"/>
              <a:gd name="connsiteX7" fmla="*/ 0 w 2775310"/>
              <a:gd name="connsiteY7" fmla="*/ 306949 h 5328592"/>
              <a:gd name="connsiteX8" fmla="*/ 306948 w 2775310"/>
              <a:gd name="connsiteY8" fmla="*/ 0 h 53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5310" h="5328592">
                <a:moveTo>
                  <a:pt x="306948" y="0"/>
                </a:moveTo>
                <a:lnTo>
                  <a:pt x="2468361" y="0"/>
                </a:lnTo>
                <a:cubicBezTo>
                  <a:pt x="2637884" y="0"/>
                  <a:pt x="2775310" y="137426"/>
                  <a:pt x="2775310" y="306949"/>
                </a:cubicBezTo>
                <a:lnTo>
                  <a:pt x="2775310" y="5021643"/>
                </a:lnTo>
                <a:cubicBezTo>
                  <a:pt x="2775310" y="5191166"/>
                  <a:pt x="2637884" y="5328592"/>
                  <a:pt x="2468361" y="5328592"/>
                </a:cubicBezTo>
                <a:lnTo>
                  <a:pt x="306948" y="5328592"/>
                </a:lnTo>
                <a:cubicBezTo>
                  <a:pt x="137426" y="5328592"/>
                  <a:pt x="0" y="5191166"/>
                  <a:pt x="0" y="5021643"/>
                </a:cubicBezTo>
                <a:lnTo>
                  <a:pt x="0" y="306949"/>
                </a:lnTo>
                <a:cubicBezTo>
                  <a:pt x="0" y="137426"/>
                  <a:pt x="137426" y="0"/>
                  <a:pt x="30694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DEDA72-4538-779B-5E8F-5DF929163D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792182" y="5620745"/>
            <a:ext cx="3063342" cy="5881614"/>
          </a:xfrm>
          <a:custGeom>
            <a:avLst/>
            <a:gdLst>
              <a:gd name="connsiteX0" fmla="*/ 306950 w 2775310"/>
              <a:gd name="connsiteY0" fmla="*/ 0 h 5328592"/>
              <a:gd name="connsiteX1" fmla="*/ 2468362 w 2775310"/>
              <a:gd name="connsiteY1" fmla="*/ 0 h 5328592"/>
              <a:gd name="connsiteX2" fmla="*/ 2775310 w 2775310"/>
              <a:gd name="connsiteY2" fmla="*/ 306950 h 5328592"/>
              <a:gd name="connsiteX3" fmla="*/ 2775310 w 2775310"/>
              <a:gd name="connsiteY3" fmla="*/ 5021643 h 5328592"/>
              <a:gd name="connsiteX4" fmla="*/ 2468362 w 2775310"/>
              <a:gd name="connsiteY4" fmla="*/ 5328592 h 5328592"/>
              <a:gd name="connsiteX5" fmla="*/ 306950 w 2775310"/>
              <a:gd name="connsiteY5" fmla="*/ 5328592 h 5328592"/>
              <a:gd name="connsiteX6" fmla="*/ 0 w 2775310"/>
              <a:gd name="connsiteY6" fmla="*/ 5021643 h 5328592"/>
              <a:gd name="connsiteX7" fmla="*/ 0 w 2775310"/>
              <a:gd name="connsiteY7" fmla="*/ 306950 h 5328592"/>
              <a:gd name="connsiteX8" fmla="*/ 306950 w 2775310"/>
              <a:gd name="connsiteY8" fmla="*/ 0 h 53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5310" h="5328592">
                <a:moveTo>
                  <a:pt x="306950" y="0"/>
                </a:moveTo>
                <a:lnTo>
                  <a:pt x="2468362" y="0"/>
                </a:lnTo>
                <a:cubicBezTo>
                  <a:pt x="2637884" y="0"/>
                  <a:pt x="2775310" y="137426"/>
                  <a:pt x="2775310" y="306950"/>
                </a:cubicBezTo>
                <a:lnTo>
                  <a:pt x="2775310" y="5021643"/>
                </a:lnTo>
                <a:cubicBezTo>
                  <a:pt x="2775310" y="5191166"/>
                  <a:pt x="2637884" y="5328592"/>
                  <a:pt x="2468362" y="5328592"/>
                </a:cubicBezTo>
                <a:lnTo>
                  <a:pt x="306950" y="5328592"/>
                </a:lnTo>
                <a:cubicBezTo>
                  <a:pt x="137426" y="5328592"/>
                  <a:pt x="0" y="5191166"/>
                  <a:pt x="0" y="5021643"/>
                </a:cubicBezTo>
                <a:lnTo>
                  <a:pt x="0" y="306950"/>
                </a:lnTo>
                <a:cubicBezTo>
                  <a:pt x="0" y="137426"/>
                  <a:pt x="137426" y="0"/>
                  <a:pt x="30695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18171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E6F36ED-95AD-7200-C5E0-AF721004F7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628708" y="2841370"/>
            <a:ext cx="6721544" cy="6608918"/>
          </a:xfrm>
          <a:custGeom>
            <a:avLst/>
            <a:gdLst>
              <a:gd name="connsiteX0" fmla="*/ 639808 w 6721544"/>
              <a:gd name="connsiteY0" fmla="*/ 0 h 6608918"/>
              <a:gd name="connsiteX1" fmla="*/ 6081736 w 6721544"/>
              <a:gd name="connsiteY1" fmla="*/ 0 h 6608918"/>
              <a:gd name="connsiteX2" fmla="*/ 6721544 w 6721544"/>
              <a:gd name="connsiteY2" fmla="*/ 639809 h 6608918"/>
              <a:gd name="connsiteX3" fmla="*/ 6721544 w 6721544"/>
              <a:gd name="connsiteY3" fmla="*/ 5969109 h 6608918"/>
              <a:gd name="connsiteX4" fmla="*/ 6081736 w 6721544"/>
              <a:gd name="connsiteY4" fmla="*/ 6608918 h 6608918"/>
              <a:gd name="connsiteX5" fmla="*/ 639808 w 6721544"/>
              <a:gd name="connsiteY5" fmla="*/ 6608918 h 6608918"/>
              <a:gd name="connsiteX6" fmla="*/ 0 w 6721544"/>
              <a:gd name="connsiteY6" fmla="*/ 5969109 h 6608918"/>
              <a:gd name="connsiteX7" fmla="*/ 0 w 6721544"/>
              <a:gd name="connsiteY7" fmla="*/ 639809 h 6608918"/>
              <a:gd name="connsiteX8" fmla="*/ 639808 w 6721544"/>
              <a:gd name="connsiteY8" fmla="*/ 0 h 660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544" h="6608918">
                <a:moveTo>
                  <a:pt x="639808" y="0"/>
                </a:moveTo>
                <a:lnTo>
                  <a:pt x="6081736" y="0"/>
                </a:lnTo>
                <a:cubicBezTo>
                  <a:pt x="6435092" y="0"/>
                  <a:pt x="6721544" y="286452"/>
                  <a:pt x="6721544" y="639809"/>
                </a:cubicBezTo>
                <a:lnTo>
                  <a:pt x="6721544" y="5969109"/>
                </a:lnTo>
                <a:cubicBezTo>
                  <a:pt x="6721544" y="6322466"/>
                  <a:pt x="6435092" y="6608918"/>
                  <a:pt x="6081736" y="6608918"/>
                </a:cubicBezTo>
                <a:lnTo>
                  <a:pt x="639808" y="6608918"/>
                </a:lnTo>
                <a:cubicBezTo>
                  <a:pt x="286452" y="6608918"/>
                  <a:pt x="0" y="6322466"/>
                  <a:pt x="0" y="5969109"/>
                </a:cubicBezTo>
                <a:lnTo>
                  <a:pt x="0" y="639809"/>
                </a:lnTo>
                <a:cubicBezTo>
                  <a:pt x="0" y="286452"/>
                  <a:pt x="286452" y="0"/>
                  <a:pt x="63980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4E69A7-E7AF-32CB-9147-ED8E8CAC3E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4667" y="2841370"/>
            <a:ext cx="6721545" cy="6608918"/>
          </a:xfrm>
          <a:custGeom>
            <a:avLst/>
            <a:gdLst>
              <a:gd name="connsiteX0" fmla="*/ 639809 w 6721545"/>
              <a:gd name="connsiteY0" fmla="*/ 0 h 6608918"/>
              <a:gd name="connsiteX1" fmla="*/ 6081736 w 6721545"/>
              <a:gd name="connsiteY1" fmla="*/ 0 h 6608918"/>
              <a:gd name="connsiteX2" fmla="*/ 6721545 w 6721545"/>
              <a:gd name="connsiteY2" fmla="*/ 639809 h 6608918"/>
              <a:gd name="connsiteX3" fmla="*/ 6721545 w 6721545"/>
              <a:gd name="connsiteY3" fmla="*/ 5969109 h 6608918"/>
              <a:gd name="connsiteX4" fmla="*/ 6081736 w 6721545"/>
              <a:gd name="connsiteY4" fmla="*/ 6608918 h 6608918"/>
              <a:gd name="connsiteX5" fmla="*/ 639809 w 6721545"/>
              <a:gd name="connsiteY5" fmla="*/ 6608918 h 6608918"/>
              <a:gd name="connsiteX6" fmla="*/ 0 w 6721545"/>
              <a:gd name="connsiteY6" fmla="*/ 5969109 h 6608918"/>
              <a:gd name="connsiteX7" fmla="*/ 0 w 6721545"/>
              <a:gd name="connsiteY7" fmla="*/ 639809 h 6608918"/>
              <a:gd name="connsiteX8" fmla="*/ 639809 w 6721545"/>
              <a:gd name="connsiteY8" fmla="*/ 0 h 660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545" h="6608918">
                <a:moveTo>
                  <a:pt x="639809" y="0"/>
                </a:moveTo>
                <a:lnTo>
                  <a:pt x="6081736" y="0"/>
                </a:lnTo>
                <a:cubicBezTo>
                  <a:pt x="6435092" y="0"/>
                  <a:pt x="6721545" y="286452"/>
                  <a:pt x="6721545" y="639809"/>
                </a:cubicBezTo>
                <a:lnTo>
                  <a:pt x="6721545" y="5969109"/>
                </a:lnTo>
                <a:cubicBezTo>
                  <a:pt x="6721545" y="6322466"/>
                  <a:pt x="6435092" y="6608918"/>
                  <a:pt x="6081736" y="6608918"/>
                </a:cubicBezTo>
                <a:lnTo>
                  <a:pt x="639809" y="6608918"/>
                </a:lnTo>
                <a:cubicBezTo>
                  <a:pt x="286452" y="6608918"/>
                  <a:pt x="0" y="6322466"/>
                  <a:pt x="0" y="5969109"/>
                </a:cubicBezTo>
                <a:lnTo>
                  <a:pt x="0" y="639809"/>
                </a:lnTo>
                <a:cubicBezTo>
                  <a:pt x="0" y="286452"/>
                  <a:pt x="286452" y="0"/>
                  <a:pt x="63980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C31DCD-B6DD-DB12-9705-79BC159CF3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29640" y="2841370"/>
            <a:ext cx="6721545" cy="6608918"/>
          </a:xfrm>
          <a:custGeom>
            <a:avLst/>
            <a:gdLst>
              <a:gd name="connsiteX0" fmla="*/ 639809 w 6721545"/>
              <a:gd name="connsiteY0" fmla="*/ 0 h 6608918"/>
              <a:gd name="connsiteX1" fmla="*/ 6081736 w 6721545"/>
              <a:gd name="connsiteY1" fmla="*/ 0 h 6608918"/>
              <a:gd name="connsiteX2" fmla="*/ 6721545 w 6721545"/>
              <a:gd name="connsiteY2" fmla="*/ 639809 h 6608918"/>
              <a:gd name="connsiteX3" fmla="*/ 6721545 w 6721545"/>
              <a:gd name="connsiteY3" fmla="*/ 5969109 h 6608918"/>
              <a:gd name="connsiteX4" fmla="*/ 6081736 w 6721545"/>
              <a:gd name="connsiteY4" fmla="*/ 6608918 h 6608918"/>
              <a:gd name="connsiteX5" fmla="*/ 639809 w 6721545"/>
              <a:gd name="connsiteY5" fmla="*/ 6608918 h 6608918"/>
              <a:gd name="connsiteX6" fmla="*/ 0 w 6721545"/>
              <a:gd name="connsiteY6" fmla="*/ 5969109 h 6608918"/>
              <a:gd name="connsiteX7" fmla="*/ 0 w 6721545"/>
              <a:gd name="connsiteY7" fmla="*/ 639809 h 6608918"/>
              <a:gd name="connsiteX8" fmla="*/ 639809 w 6721545"/>
              <a:gd name="connsiteY8" fmla="*/ 0 h 660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545" h="6608918">
                <a:moveTo>
                  <a:pt x="639809" y="0"/>
                </a:moveTo>
                <a:lnTo>
                  <a:pt x="6081736" y="0"/>
                </a:lnTo>
                <a:cubicBezTo>
                  <a:pt x="6435092" y="0"/>
                  <a:pt x="6721545" y="286452"/>
                  <a:pt x="6721545" y="639809"/>
                </a:cubicBezTo>
                <a:lnTo>
                  <a:pt x="6721545" y="5969109"/>
                </a:lnTo>
                <a:cubicBezTo>
                  <a:pt x="6721545" y="6322466"/>
                  <a:pt x="6435092" y="6608918"/>
                  <a:pt x="6081736" y="6608918"/>
                </a:cubicBezTo>
                <a:lnTo>
                  <a:pt x="639809" y="6608918"/>
                </a:lnTo>
                <a:cubicBezTo>
                  <a:pt x="286452" y="6608918"/>
                  <a:pt x="0" y="6322466"/>
                  <a:pt x="0" y="5969109"/>
                </a:cubicBezTo>
                <a:lnTo>
                  <a:pt x="0" y="639809"/>
                </a:lnTo>
                <a:cubicBezTo>
                  <a:pt x="0" y="286452"/>
                  <a:pt x="286452" y="0"/>
                  <a:pt x="63980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4511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08C6678-C054-AB74-F6B8-BA386797A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96964"/>
            <a:ext cx="11254309" cy="11545295"/>
          </a:xfrm>
          <a:custGeom>
            <a:avLst/>
            <a:gdLst>
              <a:gd name="connsiteX0" fmla="*/ 0 w 11254309"/>
              <a:gd name="connsiteY0" fmla="*/ 0 h 11545295"/>
              <a:gd name="connsiteX1" fmla="*/ 10269842 w 11254309"/>
              <a:gd name="connsiteY1" fmla="*/ 0 h 11545295"/>
              <a:gd name="connsiteX2" fmla="*/ 11254309 w 11254309"/>
              <a:gd name="connsiteY2" fmla="*/ 984467 h 11545295"/>
              <a:gd name="connsiteX3" fmla="*/ 11254309 w 11254309"/>
              <a:gd name="connsiteY3" fmla="*/ 10560828 h 11545295"/>
              <a:gd name="connsiteX4" fmla="*/ 10269842 w 11254309"/>
              <a:gd name="connsiteY4" fmla="*/ 11545295 h 11545295"/>
              <a:gd name="connsiteX5" fmla="*/ 0 w 11254309"/>
              <a:gd name="connsiteY5" fmla="*/ 11545295 h 11545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54309" h="11545295">
                <a:moveTo>
                  <a:pt x="0" y="0"/>
                </a:moveTo>
                <a:lnTo>
                  <a:pt x="10269842" y="0"/>
                </a:lnTo>
                <a:cubicBezTo>
                  <a:pt x="10813548" y="0"/>
                  <a:pt x="11254309" y="440761"/>
                  <a:pt x="11254309" y="984467"/>
                </a:cubicBezTo>
                <a:lnTo>
                  <a:pt x="11254309" y="10560828"/>
                </a:lnTo>
                <a:cubicBezTo>
                  <a:pt x="11254309" y="11104534"/>
                  <a:pt x="10813548" y="11545295"/>
                  <a:pt x="10269842" y="11545295"/>
                </a:cubicBezTo>
                <a:lnTo>
                  <a:pt x="0" y="11545295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71C925-1A34-EBAE-12E1-F2BAD7A94C38}"/>
              </a:ext>
            </a:extLst>
          </p:cNvPr>
          <p:cNvSpPr/>
          <p:nvPr userDrawn="1"/>
        </p:nvSpPr>
        <p:spPr>
          <a:xfrm>
            <a:off x="12170643" y="6126438"/>
            <a:ext cx="5251563" cy="2274966"/>
          </a:xfrm>
          <a:prstGeom prst="roundRect">
            <a:avLst>
              <a:gd name="adj" fmla="val 1130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CD913A-2549-E033-A2DE-5A9D31B9EC1F}"/>
              </a:ext>
            </a:extLst>
          </p:cNvPr>
          <p:cNvSpPr/>
          <p:nvPr userDrawn="1"/>
        </p:nvSpPr>
        <p:spPr>
          <a:xfrm>
            <a:off x="18100562" y="6126438"/>
            <a:ext cx="5251563" cy="2274966"/>
          </a:xfrm>
          <a:prstGeom prst="roundRect">
            <a:avLst>
              <a:gd name="adj" fmla="val 1130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9581AB6-15B1-F96E-DC0D-8713ADBBEAEC}"/>
              </a:ext>
            </a:extLst>
          </p:cNvPr>
          <p:cNvSpPr/>
          <p:nvPr userDrawn="1"/>
        </p:nvSpPr>
        <p:spPr>
          <a:xfrm>
            <a:off x="12170643" y="8911340"/>
            <a:ext cx="5251563" cy="2274966"/>
          </a:xfrm>
          <a:prstGeom prst="roundRect">
            <a:avLst>
              <a:gd name="adj" fmla="val 1130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C045D1-F006-DF58-B843-0C898475C47B}"/>
              </a:ext>
            </a:extLst>
          </p:cNvPr>
          <p:cNvSpPr/>
          <p:nvPr userDrawn="1"/>
        </p:nvSpPr>
        <p:spPr>
          <a:xfrm>
            <a:off x="18100562" y="8911340"/>
            <a:ext cx="5251563" cy="2274966"/>
          </a:xfrm>
          <a:prstGeom prst="roundRect">
            <a:avLst>
              <a:gd name="adj" fmla="val 1130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745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980ED3F-48AE-DCA2-6B60-CE356ACFF1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0288" y="1096964"/>
            <a:ext cx="22321836" cy="5545013"/>
          </a:xfrm>
          <a:custGeom>
            <a:avLst/>
            <a:gdLst>
              <a:gd name="connsiteX0" fmla="*/ 638730 w 22321836"/>
              <a:gd name="connsiteY0" fmla="*/ 0 h 5545013"/>
              <a:gd name="connsiteX1" fmla="*/ 21683108 w 22321836"/>
              <a:gd name="connsiteY1" fmla="*/ 0 h 5545013"/>
              <a:gd name="connsiteX2" fmla="*/ 22321836 w 22321836"/>
              <a:gd name="connsiteY2" fmla="*/ 638730 h 5545013"/>
              <a:gd name="connsiteX3" fmla="*/ 22321836 w 22321836"/>
              <a:gd name="connsiteY3" fmla="*/ 4906283 h 5545013"/>
              <a:gd name="connsiteX4" fmla="*/ 21683108 w 22321836"/>
              <a:gd name="connsiteY4" fmla="*/ 5545013 h 5545013"/>
              <a:gd name="connsiteX5" fmla="*/ 638730 w 22321836"/>
              <a:gd name="connsiteY5" fmla="*/ 5545013 h 5545013"/>
              <a:gd name="connsiteX6" fmla="*/ 0 w 22321836"/>
              <a:gd name="connsiteY6" fmla="*/ 4906283 h 5545013"/>
              <a:gd name="connsiteX7" fmla="*/ 0 w 22321836"/>
              <a:gd name="connsiteY7" fmla="*/ 638730 h 5545013"/>
              <a:gd name="connsiteX8" fmla="*/ 638730 w 22321836"/>
              <a:gd name="connsiteY8" fmla="*/ 0 h 554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1836" h="5545013">
                <a:moveTo>
                  <a:pt x="638730" y="0"/>
                </a:moveTo>
                <a:lnTo>
                  <a:pt x="21683108" y="0"/>
                </a:lnTo>
                <a:cubicBezTo>
                  <a:pt x="22035868" y="0"/>
                  <a:pt x="22321836" y="285969"/>
                  <a:pt x="22321836" y="638730"/>
                </a:cubicBezTo>
                <a:lnTo>
                  <a:pt x="22321836" y="4906283"/>
                </a:lnTo>
                <a:cubicBezTo>
                  <a:pt x="22321836" y="5259044"/>
                  <a:pt x="22035868" y="5545013"/>
                  <a:pt x="21683108" y="5545013"/>
                </a:cubicBezTo>
                <a:lnTo>
                  <a:pt x="638730" y="5545013"/>
                </a:lnTo>
                <a:cubicBezTo>
                  <a:pt x="285969" y="5545013"/>
                  <a:pt x="0" y="5259044"/>
                  <a:pt x="0" y="4906283"/>
                </a:cubicBezTo>
                <a:lnTo>
                  <a:pt x="0" y="638730"/>
                </a:lnTo>
                <a:cubicBezTo>
                  <a:pt x="0" y="285969"/>
                  <a:pt x="285969" y="0"/>
                  <a:pt x="63873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85519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99EDF11-F2A0-3130-9E81-65407DCCF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382413" cy="86582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449770-ECAB-2E86-FCCF-296AC3138D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8658200"/>
            <a:ext cx="24382413" cy="5057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39211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53E89ECC-3026-149C-27C7-58DF9A6FE1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382413" cy="1009836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239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9BBD3E5-89D3-9BEF-32B2-C89352AACE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382413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06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ABFC04D-E3CE-941F-AC9F-9D6A2E8A52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5287" y="-2719064"/>
            <a:ext cx="8514518" cy="8514518"/>
          </a:xfrm>
          <a:custGeom>
            <a:avLst/>
            <a:gdLst>
              <a:gd name="connsiteX0" fmla="*/ 817511 w 7740733"/>
              <a:gd name="connsiteY0" fmla="*/ 0 h 7740734"/>
              <a:gd name="connsiteX1" fmla="*/ 3096820 w 7740733"/>
              <a:gd name="connsiteY1" fmla="*/ 0 h 7740734"/>
              <a:gd name="connsiteX2" fmla="*/ 3869050 w 7740733"/>
              <a:gd name="connsiteY2" fmla="*/ 772230 h 7740734"/>
              <a:gd name="connsiteX3" fmla="*/ 3869050 w 7740733"/>
              <a:gd name="connsiteY3" fmla="*/ 773108 h 7740734"/>
              <a:gd name="connsiteX4" fmla="*/ 3869050 w 7740733"/>
              <a:gd name="connsiteY4" fmla="*/ 2802144 h 7740734"/>
              <a:gd name="connsiteX5" fmla="*/ 4640404 w 7740733"/>
              <a:gd name="connsiteY5" fmla="*/ 3575252 h 7740734"/>
              <a:gd name="connsiteX6" fmla="*/ 4642160 w 7740733"/>
              <a:gd name="connsiteY6" fmla="*/ 3575252 h 7740734"/>
              <a:gd name="connsiteX7" fmla="*/ 6967627 w 7740733"/>
              <a:gd name="connsiteY7" fmla="*/ 3575252 h 7740734"/>
              <a:gd name="connsiteX8" fmla="*/ 7740733 w 7740733"/>
              <a:gd name="connsiteY8" fmla="*/ 4346605 h 7740734"/>
              <a:gd name="connsiteX9" fmla="*/ 7740733 w 7740733"/>
              <a:gd name="connsiteY9" fmla="*/ 4348360 h 7740734"/>
              <a:gd name="connsiteX10" fmla="*/ 7740733 w 7740733"/>
              <a:gd name="connsiteY10" fmla="*/ 6923223 h 7740734"/>
              <a:gd name="connsiteX11" fmla="*/ 6923223 w 7740733"/>
              <a:gd name="connsiteY11" fmla="*/ 7740734 h 7740734"/>
              <a:gd name="connsiteX12" fmla="*/ 4643037 w 7740733"/>
              <a:gd name="connsiteY12" fmla="*/ 7740734 h 7740734"/>
              <a:gd name="connsiteX13" fmla="*/ 3869929 w 7740733"/>
              <a:gd name="connsiteY13" fmla="*/ 6969381 h 7740734"/>
              <a:gd name="connsiteX14" fmla="*/ 3869929 w 7740733"/>
              <a:gd name="connsiteY14" fmla="*/ 6967626 h 7740734"/>
              <a:gd name="connsiteX15" fmla="*/ 3869929 w 7740733"/>
              <a:gd name="connsiteY15" fmla="*/ 4838375 h 7740734"/>
              <a:gd name="connsiteX16" fmla="*/ 3097697 w 7740733"/>
              <a:gd name="connsiteY16" fmla="*/ 4066145 h 7740734"/>
              <a:gd name="connsiteX17" fmla="*/ 772230 w 7740733"/>
              <a:gd name="connsiteY17" fmla="*/ 4066145 h 7740734"/>
              <a:gd name="connsiteX18" fmla="*/ 0 w 7740733"/>
              <a:gd name="connsiteY18" fmla="*/ 3293914 h 7740734"/>
              <a:gd name="connsiteX19" fmla="*/ 0 w 7740733"/>
              <a:gd name="connsiteY19" fmla="*/ 3293037 h 7740734"/>
              <a:gd name="connsiteX20" fmla="*/ 0 w 7740733"/>
              <a:gd name="connsiteY20" fmla="*/ 817511 h 7740734"/>
              <a:gd name="connsiteX21" fmla="*/ 817511 w 7740733"/>
              <a:gd name="connsiteY21" fmla="*/ 0 h 774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740733" h="7740734">
                <a:moveTo>
                  <a:pt x="817511" y="0"/>
                </a:moveTo>
                <a:lnTo>
                  <a:pt x="3096820" y="0"/>
                </a:lnTo>
                <a:cubicBezTo>
                  <a:pt x="3523320" y="0"/>
                  <a:pt x="3869050" y="345738"/>
                  <a:pt x="3869050" y="772230"/>
                </a:cubicBezTo>
                <a:cubicBezTo>
                  <a:pt x="3869050" y="772522"/>
                  <a:pt x="3869050" y="772815"/>
                  <a:pt x="3869050" y="773108"/>
                </a:cubicBezTo>
                <a:lnTo>
                  <a:pt x="3869050" y="2802144"/>
                </a:lnTo>
                <a:cubicBezTo>
                  <a:pt x="3868560" y="3228643"/>
                  <a:pt x="4213904" y="3574760"/>
                  <a:pt x="4640404" y="3575252"/>
                </a:cubicBezTo>
                <a:cubicBezTo>
                  <a:pt x="4640983" y="3575252"/>
                  <a:pt x="4641579" y="3575252"/>
                  <a:pt x="4642160" y="3575252"/>
                </a:cubicBezTo>
                <a:lnTo>
                  <a:pt x="6967627" y="3575252"/>
                </a:lnTo>
                <a:cubicBezTo>
                  <a:pt x="7394125" y="3574760"/>
                  <a:pt x="7740243" y="3920105"/>
                  <a:pt x="7740733" y="4346605"/>
                </a:cubicBezTo>
                <a:cubicBezTo>
                  <a:pt x="7740733" y="4347184"/>
                  <a:pt x="7740733" y="4347781"/>
                  <a:pt x="7740733" y="4348360"/>
                </a:cubicBezTo>
                <a:lnTo>
                  <a:pt x="7740733" y="6923223"/>
                </a:lnTo>
                <a:cubicBezTo>
                  <a:pt x="7739383" y="7374170"/>
                  <a:pt x="7374170" y="7739383"/>
                  <a:pt x="6923223" y="7740734"/>
                </a:cubicBezTo>
                <a:lnTo>
                  <a:pt x="4643037" y="7740734"/>
                </a:lnTo>
                <a:cubicBezTo>
                  <a:pt x="4216538" y="7741226"/>
                  <a:pt x="3870419" y="7395881"/>
                  <a:pt x="3869929" y="6969381"/>
                </a:cubicBezTo>
                <a:cubicBezTo>
                  <a:pt x="3869929" y="6968801"/>
                  <a:pt x="3869929" y="6968206"/>
                  <a:pt x="3869929" y="6967626"/>
                </a:cubicBezTo>
                <a:lnTo>
                  <a:pt x="3869929" y="4838375"/>
                </a:lnTo>
                <a:cubicBezTo>
                  <a:pt x="3869929" y="4411876"/>
                  <a:pt x="3524198" y="4066145"/>
                  <a:pt x="3097697" y="4066145"/>
                </a:cubicBezTo>
                <a:lnTo>
                  <a:pt x="772230" y="4066145"/>
                </a:lnTo>
                <a:cubicBezTo>
                  <a:pt x="345740" y="4066145"/>
                  <a:pt x="0" y="3720413"/>
                  <a:pt x="0" y="3293914"/>
                </a:cubicBezTo>
                <a:cubicBezTo>
                  <a:pt x="0" y="3293616"/>
                  <a:pt x="0" y="3293335"/>
                  <a:pt x="0" y="3293037"/>
                </a:cubicBezTo>
                <a:lnTo>
                  <a:pt x="0" y="817511"/>
                </a:lnTo>
                <a:cubicBezTo>
                  <a:pt x="1349" y="366572"/>
                  <a:pt x="366572" y="1349"/>
                  <a:pt x="817511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F7D7A2-DE3A-5637-8B52-AED9B97F2D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364" y="6236745"/>
            <a:ext cx="8515484" cy="8515484"/>
          </a:xfrm>
          <a:custGeom>
            <a:avLst/>
            <a:gdLst>
              <a:gd name="connsiteX0" fmla="*/ 4641283 w 7741612"/>
              <a:gd name="connsiteY0" fmla="*/ 0 h 7741612"/>
              <a:gd name="connsiteX1" fmla="*/ 4643039 w 7741612"/>
              <a:gd name="connsiteY1" fmla="*/ 0 h 7741612"/>
              <a:gd name="connsiteX2" fmla="*/ 6924102 w 7741612"/>
              <a:gd name="connsiteY2" fmla="*/ 0 h 7741612"/>
              <a:gd name="connsiteX3" fmla="*/ 7741612 w 7741612"/>
              <a:gd name="connsiteY3" fmla="*/ 817511 h 7741612"/>
              <a:gd name="connsiteX4" fmla="*/ 7741612 w 7741612"/>
              <a:gd name="connsiteY4" fmla="*/ 3296196 h 7741612"/>
              <a:gd name="connsiteX5" fmla="*/ 6970261 w 7741612"/>
              <a:gd name="connsiteY5" fmla="*/ 4069303 h 7741612"/>
              <a:gd name="connsiteX6" fmla="*/ 6968506 w 7741612"/>
              <a:gd name="connsiteY6" fmla="*/ 4069303 h 7741612"/>
              <a:gd name="connsiteX7" fmla="*/ 4643916 w 7741612"/>
              <a:gd name="connsiteY7" fmla="*/ 4069303 h 7741612"/>
              <a:gd name="connsiteX8" fmla="*/ 3870808 w 7741612"/>
              <a:gd name="connsiteY8" fmla="*/ 4840657 h 7741612"/>
              <a:gd name="connsiteX9" fmla="*/ 3870808 w 7741612"/>
              <a:gd name="connsiteY9" fmla="*/ 4841534 h 7741612"/>
              <a:gd name="connsiteX10" fmla="*/ 3870808 w 7741612"/>
              <a:gd name="connsiteY10" fmla="*/ 6968503 h 7741612"/>
              <a:gd name="connsiteX11" fmla="*/ 3099455 w 7741612"/>
              <a:gd name="connsiteY11" fmla="*/ 7741612 h 7741612"/>
              <a:gd name="connsiteX12" fmla="*/ 3098576 w 7741612"/>
              <a:gd name="connsiteY12" fmla="*/ 7741612 h 7741612"/>
              <a:gd name="connsiteX13" fmla="*/ 817513 w 7741612"/>
              <a:gd name="connsiteY13" fmla="*/ 7741612 h 7741612"/>
              <a:gd name="connsiteX14" fmla="*/ 1 w 7741612"/>
              <a:gd name="connsiteY14" fmla="*/ 6923924 h 7741612"/>
              <a:gd name="connsiteX15" fmla="*/ 1 w 7741612"/>
              <a:gd name="connsiteY15" fmla="*/ 4449276 h 7741612"/>
              <a:gd name="connsiteX16" fmla="*/ 771355 w 7741612"/>
              <a:gd name="connsiteY16" fmla="*/ 3676168 h 7741612"/>
              <a:gd name="connsiteX17" fmla="*/ 772232 w 7741612"/>
              <a:gd name="connsiteY17" fmla="*/ 3676168 h 7741612"/>
              <a:gd name="connsiteX18" fmla="*/ 3097699 w 7741612"/>
              <a:gd name="connsiteY18" fmla="*/ 3676168 h 7741612"/>
              <a:gd name="connsiteX19" fmla="*/ 3869929 w 7741612"/>
              <a:gd name="connsiteY19" fmla="*/ 2903938 h 7741612"/>
              <a:gd name="connsiteX20" fmla="*/ 3869929 w 7741612"/>
              <a:gd name="connsiteY20" fmla="*/ 773108 h 7741612"/>
              <a:gd name="connsiteX21" fmla="*/ 4641283 w 7741612"/>
              <a:gd name="connsiteY21" fmla="*/ 0 h 774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741612" h="7741612">
                <a:moveTo>
                  <a:pt x="4641283" y="0"/>
                </a:moveTo>
                <a:cubicBezTo>
                  <a:pt x="4641862" y="0"/>
                  <a:pt x="4642458" y="0"/>
                  <a:pt x="4643039" y="0"/>
                </a:cubicBezTo>
                <a:lnTo>
                  <a:pt x="6924102" y="0"/>
                </a:lnTo>
                <a:cubicBezTo>
                  <a:pt x="7375049" y="1351"/>
                  <a:pt x="7740262" y="366564"/>
                  <a:pt x="7741612" y="817511"/>
                </a:cubicBezTo>
                <a:lnTo>
                  <a:pt x="7741612" y="3296196"/>
                </a:lnTo>
                <a:cubicBezTo>
                  <a:pt x="7742104" y="3722695"/>
                  <a:pt x="7396759" y="4068813"/>
                  <a:pt x="6970261" y="4069303"/>
                </a:cubicBezTo>
                <a:cubicBezTo>
                  <a:pt x="6969681" y="4069303"/>
                  <a:pt x="6969085" y="4069303"/>
                  <a:pt x="6968506" y="4069303"/>
                </a:cubicBezTo>
                <a:lnTo>
                  <a:pt x="4643916" y="4069303"/>
                </a:lnTo>
                <a:cubicBezTo>
                  <a:pt x="4217417" y="4068813"/>
                  <a:pt x="3871298" y="4414158"/>
                  <a:pt x="3870808" y="4840657"/>
                </a:cubicBezTo>
                <a:cubicBezTo>
                  <a:pt x="3870808" y="4840956"/>
                  <a:pt x="3870808" y="4841236"/>
                  <a:pt x="3870808" y="4841534"/>
                </a:cubicBezTo>
                <a:lnTo>
                  <a:pt x="3870808" y="6968503"/>
                </a:lnTo>
                <a:cubicBezTo>
                  <a:pt x="3871298" y="7395003"/>
                  <a:pt x="3525954" y="7741120"/>
                  <a:pt x="3099455" y="7741612"/>
                </a:cubicBezTo>
                <a:cubicBezTo>
                  <a:pt x="3099156" y="7741612"/>
                  <a:pt x="3098875" y="7741612"/>
                  <a:pt x="3098576" y="7741612"/>
                </a:cubicBezTo>
                <a:lnTo>
                  <a:pt x="817513" y="7741612"/>
                </a:lnTo>
                <a:cubicBezTo>
                  <a:pt x="366506" y="7740260"/>
                  <a:pt x="1254" y="7374925"/>
                  <a:pt x="1" y="6923924"/>
                </a:cubicBezTo>
                <a:lnTo>
                  <a:pt x="1" y="4449276"/>
                </a:lnTo>
                <a:cubicBezTo>
                  <a:pt x="-483" y="4022776"/>
                  <a:pt x="344864" y="3676660"/>
                  <a:pt x="771355" y="3676168"/>
                </a:cubicBezTo>
                <a:cubicBezTo>
                  <a:pt x="771653" y="3676168"/>
                  <a:pt x="771933" y="3676168"/>
                  <a:pt x="772232" y="3676168"/>
                </a:cubicBezTo>
                <a:lnTo>
                  <a:pt x="3097699" y="3676168"/>
                </a:lnTo>
                <a:cubicBezTo>
                  <a:pt x="3524199" y="3676168"/>
                  <a:pt x="3869929" y="3330437"/>
                  <a:pt x="3869929" y="2903938"/>
                </a:cubicBezTo>
                <a:lnTo>
                  <a:pt x="3869929" y="773108"/>
                </a:lnTo>
                <a:cubicBezTo>
                  <a:pt x="3869439" y="346626"/>
                  <a:pt x="4214783" y="491"/>
                  <a:pt x="464128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DAF7CE1-4007-D4D1-794C-54AC12C9CDFD}"/>
              </a:ext>
            </a:extLst>
          </p:cNvPr>
          <p:cNvSpPr/>
          <p:nvPr userDrawn="1"/>
        </p:nvSpPr>
        <p:spPr>
          <a:xfrm rot="10800000" flipH="1">
            <a:off x="12319227" y="1329427"/>
            <a:ext cx="12063186" cy="12386573"/>
          </a:xfrm>
          <a:custGeom>
            <a:avLst/>
            <a:gdLst>
              <a:gd name="connsiteX0" fmla="*/ 3607679 w 11782880"/>
              <a:gd name="connsiteY0" fmla="*/ 0 h 12098753"/>
              <a:gd name="connsiteX1" fmla="*/ 11782880 w 11782880"/>
              <a:gd name="connsiteY1" fmla="*/ 8175202 h 12098753"/>
              <a:gd name="connsiteX2" fmla="*/ 10796177 w 11782880"/>
              <a:gd name="connsiteY2" fmla="*/ 12071989 h 12098753"/>
              <a:gd name="connsiteX3" fmla="*/ 10780788 w 11782880"/>
              <a:gd name="connsiteY3" fmla="*/ 12098753 h 12098753"/>
              <a:gd name="connsiteX4" fmla="*/ 8952423 w 11782880"/>
              <a:gd name="connsiteY4" fmla="*/ 12098753 h 12098753"/>
              <a:gd name="connsiteX5" fmla="*/ 9106129 w 11782880"/>
              <a:gd name="connsiteY5" fmla="*/ 11882605 h 12098753"/>
              <a:gd name="connsiteX6" fmla="*/ 10238584 w 11782880"/>
              <a:gd name="connsiteY6" fmla="*/ 8175202 h 12098753"/>
              <a:gd name="connsiteX7" fmla="*/ 3607679 w 11782880"/>
              <a:gd name="connsiteY7" fmla="*/ 1544296 h 12098753"/>
              <a:gd name="connsiteX8" fmla="*/ 169312 w 11782880"/>
              <a:gd name="connsiteY8" fmla="*/ 2504275 h 12098753"/>
              <a:gd name="connsiteX9" fmla="*/ 0 w 11782880"/>
              <a:gd name="connsiteY9" fmla="*/ 2612819 h 12098753"/>
              <a:gd name="connsiteX10" fmla="*/ 0 w 11782880"/>
              <a:gd name="connsiteY10" fmla="*/ 838631 h 12098753"/>
              <a:gd name="connsiteX11" fmla="*/ 63390 w 11782880"/>
              <a:gd name="connsiteY11" fmla="*/ 806164 h 12098753"/>
              <a:gd name="connsiteX12" fmla="*/ 3607679 w 11782880"/>
              <a:gd name="connsiteY12" fmla="*/ 0 h 1209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880" h="12098753">
                <a:moveTo>
                  <a:pt x="3607679" y="0"/>
                </a:moveTo>
                <a:cubicBezTo>
                  <a:pt x="8122717" y="0"/>
                  <a:pt x="11782880" y="3660163"/>
                  <a:pt x="11782880" y="8175202"/>
                </a:cubicBezTo>
                <a:cubicBezTo>
                  <a:pt x="11782880" y="9586152"/>
                  <a:pt x="11425442" y="10913618"/>
                  <a:pt x="10796177" y="12071989"/>
                </a:cubicBezTo>
                <a:lnTo>
                  <a:pt x="10780788" y="12098753"/>
                </a:lnTo>
                <a:lnTo>
                  <a:pt x="8952423" y="12098753"/>
                </a:lnTo>
                <a:lnTo>
                  <a:pt x="9106129" y="11882605"/>
                </a:lnTo>
                <a:cubicBezTo>
                  <a:pt x="9821102" y="10824305"/>
                  <a:pt x="10238584" y="9548508"/>
                  <a:pt x="10238584" y="8175202"/>
                </a:cubicBezTo>
                <a:cubicBezTo>
                  <a:pt x="10238584" y="4513054"/>
                  <a:pt x="7269826" y="1544296"/>
                  <a:pt x="3607679" y="1544296"/>
                </a:cubicBezTo>
                <a:cubicBezTo>
                  <a:pt x="2348815" y="1544296"/>
                  <a:pt x="1171885" y="1895097"/>
                  <a:pt x="169312" y="2504275"/>
                </a:cubicBezTo>
                <a:lnTo>
                  <a:pt x="0" y="2612819"/>
                </a:lnTo>
                <a:lnTo>
                  <a:pt x="0" y="838631"/>
                </a:lnTo>
                <a:lnTo>
                  <a:pt x="63390" y="806164"/>
                </a:lnTo>
                <a:cubicBezTo>
                  <a:pt x="1135591" y="289525"/>
                  <a:pt x="2337824" y="0"/>
                  <a:pt x="3607679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8236FB">
                  <a:alpha val="88000"/>
                </a:srgbClr>
              </a:gs>
              <a:gs pos="52000">
                <a:srgbClr val="000000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8985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139DBF4-882F-B558-4BDB-F571DCBF73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4364" y="-2835169"/>
            <a:ext cx="8506214" cy="8621837"/>
          </a:xfrm>
          <a:custGeom>
            <a:avLst/>
            <a:gdLst>
              <a:gd name="connsiteX0" fmla="*/ 4954446 w 8506214"/>
              <a:gd name="connsiteY0" fmla="*/ 3932133 h 8621837"/>
              <a:gd name="connsiteX1" fmla="*/ 7795843 w 8506214"/>
              <a:gd name="connsiteY1" fmla="*/ 3932133 h 8621837"/>
              <a:gd name="connsiteX2" fmla="*/ 8506214 w 8506214"/>
              <a:gd name="connsiteY2" fmla="*/ 4642504 h 8621837"/>
              <a:gd name="connsiteX3" fmla="*/ 8506214 w 8506214"/>
              <a:gd name="connsiteY3" fmla="*/ 7911466 h 8621837"/>
              <a:gd name="connsiteX4" fmla="*/ 7795843 w 8506214"/>
              <a:gd name="connsiteY4" fmla="*/ 8621837 h 8621837"/>
              <a:gd name="connsiteX5" fmla="*/ 4954446 w 8506214"/>
              <a:gd name="connsiteY5" fmla="*/ 8621837 h 8621837"/>
              <a:gd name="connsiteX6" fmla="*/ 4244075 w 8506214"/>
              <a:gd name="connsiteY6" fmla="*/ 7911466 h 8621837"/>
              <a:gd name="connsiteX7" fmla="*/ 4244075 w 8506214"/>
              <a:gd name="connsiteY7" fmla="*/ 4642504 h 8621837"/>
              <a:gd name="connsiteX8" fmla="*/ 4954446 w 8506214"/>
              <a:gd name="connsiteY8" fmla="*/ 3932133 h 8621837"/>
              <a:gd name="connsiteX9" fmla="*/ 567498 w 8506214"/>
              <a:gd name="connsiteY9" fmla="*/ 0 h 8621837"/>
              <a:gd name="connsiteX10" fmla="*/ 2837417 w 8506214"/>
              <a:gd name="connsiteY10" fmla="*/ 0 h 8621837"/>
              <a:gd name="connsiteX11" fmla="*/ 3404914 w 8506214"/>
              <a:gd name="connsiteY11" fmla="*/ 567497 h 8621837"/>
              <a:gd name="connsiteX12" fmla="*/ 3404914 w 8506214"/>
              <a:gd name="connsiteY12" fmla="*/ 4122207 h 8621837"/>
              <a:gd name="connsiteX13" fmla="*/ 2837417 w 8506214"/>
              <a:gd name="connsiteY13" fmla="*/ 4689704 h 8621837"/>
              <a:gd name="connsiteX14" fmla="*/ 567498 w 8506214"/>
              <a:gd name="connsiteY14" fmla="*/ 4689704 h 8621837"/>
              <a:gd name="connsiteX15" fmla="*/ 0 w 8506214"/>
              <a:gd name="connsiteY15" fmla="*/ 4122207 h 8621837"/>
              <a:gd name="connsiteX16" fmla="*/ 0 w 8506214"/>
              <a:gd name="connsiteY16" fmla="*/ 567497 h 8621837"/>
              <a:gd name="connsiteX17" fmla="*/ 567498 w 8506214"/>
              <a:gd name="connsiteY17" fmla="*/ 0 h 862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506214" h="8621837">
                <a:moveTo>
                  <a:pt x="4954446" y="3932133"/>
                </a:moveTo>
                <a:lnTo>
                  <a:pt x="7795843" y="3932133"/>
                </a:lnTo>
                <a:cubicBezTo>
                  <a:pt x="8188170" y="3932133"/>
                  <a:pt x="8506214" y="4250177"/>
                  <a:pt x="8506214" y="4642504"/>
                </a:cubicBezTo>
                <a:lnTo>
                  <a:pt x="8506214" y="7911466"/>
                </a:lnTo>
                <a:cubicBezTo>
                  <a:pt x="8506214" y="8303793"/>
                  <a:pt x="8188170" y="8621837"/>
                  <a:pt x="7795843" y="8621837"/>
                </a:cubicBezTo>
                <a:lnTo>
                  <a:pt x="4954446" y="8621837"/>
                </a:lnTo>
                <a:cubicBezTo>
                  <a:pt x="4562119" y="8621837"/>
                  <a:pt x="4244075" y="8303793"/>
                  <a:pt x="4244075" y="7911466"/>
                </a:cubicBezTo>
                <a:lnTo>
                  <a:pt x="4244075" y="4642504"/>
                </a:lnTo>
                <a:cubicBezTo>
                  <a:pt x="4244075" y="4250177"/>
                  <a:pt x="4562119" y="3932133"/>
                  <a:pt x="4954446" y="3932133"/>
                </a:cubicBezTo>
                <a:close/>
                <a:moveTo>
                  <a:pt x="567498" y="0"/>
                </a:moveTo>
                <a:lnTo>
                  <a:pt x="2837417" y="0"/>
                </a:lnTo>
                <a:cubicBezTo>
                  <a:pt x="3150837" y="0"/>
                  <a:pt x="3404914" y="254077"/>
                  <a:pt x="3404914" y="567497"/>
                </a:cubicBezTo>
                <a:lnTo>
                  <a:pt x="3404914" y="4122207"/>
                </a:lnTo>
                <a:cubicBezTo>
                  <a:pt x="3404914" y="4435627"/>
                  <a:pt x="3150837" y="4689704"/>
                  <a:pt x="2837417" y="4689704"/>
                </a:cubicBezTo>
                <a:lnTo>
                  <a:pt x="567498" y="4689704"/>
                </a:lnTo>
                <a:cubicBezTo>
                  <a:pt x="254077" y="4689704"/>
                  <a:pt x="0" y="4435627"/>
                  <a:pt x="0" y="4122207"/>
                </a:cubicBezTo>
                <a:lnTo>
                  <a:pt x="0" y="567497"/>
                </a:lnTo>
                <a:cubicBezTo>
                  <a:pt x="0" y="254077"/>
                  <a:pt x="254077" y="0"/>
                  <a:pt x="56749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DF09FE-D7DC-F30A-99D0-849763EBB3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364" y="6076340"/>
            <a:ext cx="8506214" cy="8887550"/>
          </a:xfrm>
          <a:custGeom>
            <a:avLst/>
            <a:gdLst>
              <a:gd name="connsiteX0" fmla="*/ 567498 w 8506214"/>
              <a:gd name="connsiteY0" fmla="*/ 4197846 h 8887550"/>
              <a:gd name="connsiteX1" fmla="*/ 2837417 w 8506214"/>
              <a:gd name="connsiteY1" fmla="*/ 4197846 h 8887550"/>
              <a:gd name="connsiteX2" fmla="*/ 3404914 w 8506214"/>
              <a:gd name="connsiteY2" fmla="*/ 4765343 h 8887550"/>
              <a:gd name="connsiteX3" fmla="*/ 3404914 w 8506214"/>
              <a:gd name="connsiteY3" fmla="*/ 8320053 h 8887550"/>
              <a:gd name="connsiteX4" fmla="*/ 2837417 w 8506214"/>
              <a:gd name="connsiteY4" fmla="*/ 8887550 h 8887550"/>
              <a:gd name="connsiteX5" fmla="*/ 567498 w 8506214"/>
              <a:gd name="connsiteY5" fmla="*/ 8887550 h 8887550"/>
              <a:gd name="connsiteX6" fmla="*/ 0 w 8506214"/>
              <a:gd name="connsiteY6" fmla="*/ 8320053 h 8887550"/>
              <a:gd name="connsiteX7" fmla="*/ 0 w 8506214"/>
              <a:gd name="connsiteY7" fmla="*/ 4765343 h 8887550"/>
              <a:gd name="connsiteX8" fmla="*/ 567498 w 8506214"/>
              <a:gd name="connsiteY8" fmla="*/ 4197846 h 8887550"/>
              <a:gd name="connsiteX9" fmla="*/ 4954446 w 8506214"/>
              <a:gd name="connsiteY9" fmla="*/ 0 h 8887550"/>
              <a:gd name="connsiteX10" fmla="*/ 7795843 w 8506214"/>
              <a:gd name="connsiteY10" fmla="*/ 0 h 8887550"/>
              <a:gd name="connsiteX11" fmla="*/ 8506214 w 8506214"/>
              <a:gd name="connsiteY11" fmla="*/ 710370 h 8887550"/>
              <a:gd name="connsiteX12" fmla="*/ 8506214 w 8506214"/>
              <a:gd name="connsiteY12" fmla="*/ 3979332 h 8887550"/>
              <a:gd name="connsiteX13" fmla="*/ 7795843 w 8506214"/>
              <a:gd name="connsiteY13" fmla="*/ 4689703 h 8887550"/>
              <a:gd name="connsiteX14" fmla="*/ 4954446 w 8506214"/>
              <a:gd name="connsiteY14" fmla="*/ 4689703 h 8887550"/>
              <a:gd name="connsiteX15" fmla="*/ 4244075 w 8506214"/>
              <a:gd name="connsiteY15" fmla="*/ 3979332 h 8887550"/>
              <a:gd name="connsiteX16" fmla="*/ 4244075 w 8506214"/>
              <a:gd name="connsiteY16" fmla="*/ 710370 h 8887550"/>
              <a:gd name="connsiteX17" fmla="*/ 4954446 w 8506214"/>
              <a:gd name="connsiteY17" fmla="*/ 0 h 88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506214" h="8887550">
                <a:moveTo>
                  <a:pt x="567498" y="4197846"/>
                </a:moveTo>
                <a:lnTo>
                  <a:pt x="2837417" y="4197846"/>
                </a:lnTo>
                <a:cubicBezTo>
                  <a:pt x="3150837" y="4197846"/>
                  <a:pt x="3404914" y="4451923"/>
                  <a:pt x="3404914" y="4765343"/>
                </a:cubicBezTo>
                <a:lnTo>
                  <a:pt x="3404914" y="8320053"/>
                </a:lnTo>
                <a:cubicBezTo>
                  <a:pt x="3404914" y="8633473"/>
                  <a:pt x="3150837" y="8887550"/>
                  <a:pt x="2837417" y="8887550"/>
                </a:cubicBezTo>
                <a:lnTo>
                  <a:pt x="567498" y="8887550"/>
                </a:lnTo>
                <a:cubicBezTo>
                  <a:pt x="254077" y="8887550"/>
                  <a:pt x="0" y="8633473"/>
                  <a:pt x="0" y="8320053"/>
                </a:cubicBezTo>
                <a:lnTo>
                  <a:pt x="0" y="4765343"/>
                </a:lnTo>
                <a:cubicBezTo>
                  <a:pt x="0" y="4451923"/>
                  <a:pt x="254077" y="4197846"/>
                  <a:pt x="567498" y="4197846"/>
                </a:cubicBezTo>
                <a:close/>
                <a:moveTo>
                  <a:pt x="4954446" y="0"/>
                </a:moveTo>
                <a:lnTo>
                  <a:pt x="7795843" y="0"/>
                </a:lnTo>
                <a:cubicBezTo>
                  <a:pt x="8188170" y="0"/>
                  <a:pt x="8506214" y="318043"/>
                  <a:pt x="8506214" y="710370"/>
                </a:cubicBezTo>
                <a:lnTo>
                  <a:pt x="8506214" y="3979332"/>
                </a:lnTo>
                <a:cubicBezTo>
                  <a:pt x="8506214" y="4371659"/>
                  <a:pt x="8188170" y="4689703"/>
                  <a:pt x="7795843" y="4689703"/>
                </a:cubicBezTo>
                <a:lnTo>
                  <a:pt x="4954446" y="4689703"/>
                </a:lnTo>
                <a:cubicBezTo>
                  <a:pt x="4562119" y="4689703"/>
                  <a:pt x="4244075" y="4371659"/>
                  <a:pt x="4244075" y="3979332"/>
                </a:cubicBezTo>
                <a:lnTo>
                  <a:pt x="4244075" y="710370"/>
                </a:lnTo>
                <a:cubicBezTo>
                  <a:pt x="4244075" y="318043"/>
                  <a:pt x="4562119" y="0"/>
                  <a:pt x="4954446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DAF7CE1-4007-D4D1-794C-54AC12C9CDFD}"/>
              </a:ext>
            </a:extLst>
          </p:cNvPr>
          <p:cNvSpPr/>
          <p:nvPr userDrawn="1"/>
        </p:nvSpPr>
        <p:spPr>
          <a:xfrm rot="10800000" flipH="1">
            <a:off x="12319227" y="1329427"/>
            <a:ext cx="12063186" cy="12386573"/>
          </a:xfrm>
          <a:custGeom>
            <a:avLst/>
            <a:gdLst>
              <a:gd name="connsiteX0" fmla="*/ 3607679 w 11782880"/>
              <a:gd name="connsiteY0" fmla="*/ 0 h 12098753"/>
              <a:gd name="connsiteX1" fmla="*/ 11782880 w 11782880"/>
              <a:gd name="connsiteY1" fmla="*/ 8175202 h 12098753"/>
              <a:gd name="connsiteX2" fmla="*/ 10796177 w 11782880"/>
              <a:gd name="connsiteY2" fmla="*/ 12071989 h 12098753"/>
              <a:gd name="connsiteX3" fmla="*/ 10780788 w 11782880"/>
              <a:gd name="connsiteY3" fmla="*/ 12098753 h 12098753"/>
              <a:gd name="connsiteX4" fmla="*/ 8952423 w 11782880"/>
              <a:gd name="connsiteY4" fmla="*/ 12098753 h 12098753"/>
              <a:gd name="connsiteX5" fmla="*/ 9106129 w 11782880"/>
              <a:gd name="connsiteY5" fmla="*/ 11882605 h 12098753"/>
              <a:gd name="connsiteX6" fmla="*/ 10238584 w 11782880"/>
              <a:gd name="connsiteY6" fmla="*/ 8175202 h 12098753"/>
              <a:gd name="connsiteX7" fmla="*/ 3607679 w 11782880"/>
              <a:gd name="connsiteY7" fmla="*/ 1544296 h 12098753"/>
              <a:gd name="connsiteX8" fmla="*/ 169312 w 11782880"/>
              <a:gd name="connsiteY8" fmla="*/ 2504275 h 12098753"/>
              <a:gd name="connsiteX9" fmla="*/ 0 w 11782880"/>
              <a:gd name="connsiteY9" fmla="*/ 2612819 h 12098753"/>
              <a:gd name="connsiteX10" fmla="*/ 0 w 11782880"/>
              <a:gd name="connsiteY10" fmla="*/ 838631 h 12098753"/>
              <a:gd name="connsiteX11" fmla="*/ 63390 w 11782880"/>
              <a:gd name="connsiteY11" fmla="*/ 806164 h 12098753"/>
              <a:gd name="connsiteX12" fmla="*/ 3607679 w 11782880"/>
              <a:gd name="connsiteY12" fmla="*/ 0 h 1209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880" h="12098753">
                <a:moveTo>
                  <a:pt x="3607679" y="0"/>
                </a:moveTo>
                <a:cubicBezTo>
                  <a:pt x="8122717" y="0"/>
                  <a:pt x="11782880" y="3660163"/>
                  <a:pt x="11782880" y="8175202"/>
                </a:cubicBezTo>
                <a:cubicBezTo>
                  <a:pt x="11782880" y="9586152"/>
                  <a:pt x="11425442" y="10913618"/>
                  <a:pt x="10796177" y="12071989"/>
                </a:cubicBezTo>
                <a:lnTo>
                  <a:pt x="10780788" y="12098753"/>
                </a:lnTo>
                <a:lnTo>
                  <a:pt x="8952423" y="12098753"/>
                </a:lnTo>
                <a:lnTo>
                  <a:pt x="9106129" y="11882605"/>
                </a:lnTo>
                <a:cubicBezTo>
                  <a:pt x="9821102" y="10824305"/>
                  <a:pt x="10238584" y="9548508"/>
                  <a:pt x="10238584" y="8175202"/>
                </a:cubicBezTo>
                <a:cubicBezTo>
                  <a:pt x="10238584" y="4513054"/>
                  <a:pt x="7269826" y="1544296"/>
                  <a:pt x="3607679" y="1544296"/>
                </a:cubicBezTo>
                <a:cubicBezTo>
                  <a:pt x="2348815" y="1544296"/>
                  <a:pt x="1171885" y="1895097"/>
                  <a:pt x="169312" y="2504275"/>
                </a:cubicBezTo>
                <a:lnTo>
                  <a:pt x="0" y="2612819"/>
                </a:lnTo>
                <a:lnTo>
                  <a:pt x="0" y="838631"/>
                </a:lnTo>
                <a:lnTo>
                  <a:pt x="63390" y="806164"/>
                </a:lnTo>
                <a:cubicBezTo>
                  <a:pt x="1135591" y="289525"/>
                  <a:pt x="2337824" y="0"/>
                  <a:pt x="3607679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8236FB">
                  <a:alpha val="88000"/>
                </a:srgbClr>
              </a:gs>
              <a:gs pos="52000">
                <a:srgbClr val="000000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7097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6E472F9-B0EE-D1E1-277D-9FE2E4780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8131711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3409F7E-2777-B681-D027-E0298C09F7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250702" y="0"/>
            <a:ext cx="8131711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6010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6E472F9-B0EE-D1E1-277D-9FE2E4780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8131711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3409F7E-2777-B681-D027-E0298C09F7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56836" y="0"/>
            <a:ext cx="8131711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6294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6E472F9-B0EE-D1E1-277D-9FE2E4780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8131711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275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18C360-6B4D-539B-C58D-59B54E4A94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2412" cy="9594304"/>
          </a:xfrm>
          <a:custGeom>
            <a:avLst/>
            <a:gdLst>
              <a:gd name="connsiteX0" fmla="*/ 0 w 24382412"/>
              <a:gd name="connsiteY0" fmla="*/ 0 h 9810328"/>
              <a:gd name="connsiteX1" fmla="*/ 24382412 w 24382412"/>
              <a:gd name="connsiteY1" fmla="*/ 0 h 9810328"/>
              <a:gd name="connsiteX2" fmla="*/ 24382412 w 24382412"/>
              <a:gd name="connsiteY2" fmla="*/ 9133267 h 9810328"/>
              <a:gd name="connsiteX3" fmla="*/ 23705352 w 24382412"/>
              <a:gd name="connsiteY3" fmla="*/ 9810328 h 9810328"/>
              <a:gd name="connsiteX4" fmla="*/ 677061 w 24382412"/>
              <a:gd name="connsiteY4" fmla="*/ 9810328 h 9810328"/>
              <a:gd name="connsiteX5" fmla="*/ 0 w 24382412"/>
              <a:gd name="connsiteY5" fmla="*/ 9133267 h 981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412" h="9810328">
                <a:moveTo>
                  <a:pt x="0" y="0"/>
                </a:moveTo>
                <a:lnTo>
                  <a:pt x="24382412" y="0"/>
                </a:lnTo>
                <a:lnTo>
                  <a:pt x="24382412" y="9133267"/>
                </a:lnTo>
                <a:cubicBezTo>
                  <a:pt x="24382412" y="9507197"/>
                  <a:pt x="24079282" y="9810328"/>
                  <a:pt x="23705352" y="9810328"/>
                </a:cubicBezTo>
                <a:lnTo>
                  <a:pt x="677061" y="9810328"/>
                </a:lnTo>
                <a:cubicBezTo>
                  <a:pt x="303131" y="9810328"/>
                  <a:pt x="0" y="9507197"/>
                  <a:pt x="0" y="9133267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755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8902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2" r:id="rId3"/>
    <p:sldLayoutId id="2147483663" r:id="rId4"/>
    <p:sldLayoutId id="2147483688" r:id="rId5"/>
    <p:sldLayoutId id="2147483664" r:id="rId6"/>
    <p:sldLayoutId id="2147483668" r:id="rId7"/>
    <p:sldLayoutId id="2147483665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7" r:id="rId16"/>
    <p:sldLayoutId id="2147483676" r:id="rId17"/>
    <p:sldLayoutId id="2147483678" r:id="rId18"/>
    <p:sldLayoutId id="2147483679" r:id="rId19"/>
    <p:sldLayoutId id="2147483680" r:id="rId20"/>
    <p:sldLayoutId id="2147483681" r:id="rId21"/>
    <p:sldLayoutId id="2147483684" r:id="rId22"/>
    <p:sldLayoutId id="2147483685" r:id="rId23"/>
    <p:sldLayoutId id="2147483687" r:id="rId24"/>
    <p:sldLayoutId id="2147483686" r:id="rId25"/>
    <p:sldLayoutId id="2147483666" r:id="rId26"/>
    <p:sldLayoutId id="2147483667" r:id="rId27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kodigo.org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linkedin.com/in/carlosduboncornejo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170DD38-E9C3-D315-4E4F-FEE67F936025}"/>
              </a:ext>
            </a:extLst>
          </p:cNvPr>
          <p:cNvSpPr txBox="1"/>
          <p:nvPr/>
        </p:nvSpPr>
        <p:spPr>
          <a:xfrm>
            <a:off x="11887199" y="4157260"/>
            <a:ext cx="11456832" cy="60939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500" b="1" dirty="0">
                <a:latin typeface="Avenir Next LT Pro"/>
                <a:ea typeface="Inter Tight" pitchFamily="2" charset="0"/>
                <a:cs typeface="Inter Tight" pitchFamily="2" charset="0"/>
              </a:rPr>
              <a:t>¡</a:t>
            </a:r>
            <a:r>
              <a:rPr lang="en-US" sz="11500" b="1" dirty="0" err="1">
                <a:latin typeface="Avenir Next LT Pro"/>
                <a:ea typeface="Inter Tight" pitchFamily="2" charset="0"/>
                <a:cs typeface="Inter Tight" pitchFamily="2" charset="0"/>
              </a:rPr>
              <a:t>Comencemos</a:t>
            </a:r>
            <a:r>
              <a:rPr lang="en-US" sz="11500" b="1" dirty="0">
                <a:latin typeface="Avenir Next LT Pro"/>
                <a:ea typeface="Inter Tight" pitchFamily="2" charset="0"/>
                <a:cs typeface="Inter Tight" pitchFamily="2" charset="0"/>
              </a:rPr>
              <a:t>!</a:t>
            </a:r>
          </a:p>
          <a:p>
            <a:r>
              <a:rPr lang="es-CO" sz="8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Presentación e Introducción</a:t>
            </a:r>
            <a:endParaRPr lang="en-US" sz="8800" b="1" dirty="0">
              <a:latin typeface="Avenir Next LT Pro"/>
              <a:ea typeface="Inter Tight" pitchFamily="2" charset="0"/>
              <a:cs typeface="Inter Tight" pitchFamily="2" charset="0"/>
            </a:endParaRPr>
          </a:p>
          <a:p>
            <a:endParaRPr lang="id-ID" sz="11500" b="1" dirty="0">
              <a:latin typeface="Avenir Next LT Pro"/>
              <a:ea typeface="Inter Tight" pitchFamily="2" charset="0"/>
              <a:cs typeface="Inter Tight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E500D8B-D499-5E34-5254-B65391837836}"/>
              </a:ext>
            </a:extLst>
          </p:cNvPr>
          <p:cNvSpPr/>
          <p:nvPr/>
        </p:nvSpPr>
        <p:spPr>
          <a:xfrm>
            <a:off x="1038382" y="2321497"/>
            <a:ext cx="3404913" cy="7416823"/>
          </a:xfrm>
          <a:prstGeom prst="roundRect">
            <a:avLst>
              <a:gd name="adj" fmla="val 23139"/>
            </a:avLst>
          </a:prstGeom>
          <a:gradFill>
            <a:gsLst>
              <a:gs pos="88000">
                <a:srgbClr val="120B3E"/>
              </a:gs>
              <a:gs pos="17000">
                <a:srgbClr val="8236F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94A2C3-A20F-A5DA-3DD1-A74B3B53720B}"/>
              </a:ext>
            </a:extLst>
          </p:cNvPr>
          <p:cNvSpPr txBox="1"/>
          <p:nvPr/>
        </p:nvSpPr>
        <p:spPr>
          <a:xfrm>
            <a:off x="11880882" y="11445337"/>
            <a:ext cx="1145316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rgbClr val="00FFF2"/>
                </a:solidFill>
                <a:latin typeface="Avenir Next LT Pro"/>
                <a:ea typeface="Inter Tight Light" pitchFamily="2" charset="0"/>
                <a:cs typeface="Inter Tight Light" pitchFamily="2" charset="0"/>
              </a:rPr>
              <a:t>INNOVATING TODAY FOR  A SMARTER TOMORROW</a:t>
            </a:r>
            <a:endParaRPr lang="id-ID" sz="2400" dirty="0">
              <a:solidFill>
                <a:srgbClr val="00FFF2"/>
              </a:solidFill>
              <a:latin typeface="Avenir Next LT Pro"/>
              <a:ea typeface="Inter Tight Light" pitchFamily="2" charset="0"/>
              <a:cs typeface="Inter Tight Light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C6BD77-AA1F-DB29-28F1-167585FAFA3F}"/>
              </a:ext>
            </a:extLst>
          </p:cNvPr>
          <p:cNvSpPr/>
          <p:nvPr/>
        </p:nvSpPr>
        <p:spPr>
          <a:xfrm>
            <a:off x="5761914" y="11207334"/>
            <a:ext cx="3404913" cy="7416823"/>
          </a:xfrm>
          <a:prstGeom prst="roundRect">
            <a:avLst>
              <a:gd name="adj" fmla="val 23139"/>
            </a:avLst>
          </a:prstGeom>
          <a:noFill/>
          <a:ln w="28575">
            <a:solidFill>
              <a:srgbClr val="00FFF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Graphic 5">
            <a:extLst>
              <a:ext uri="{FF2B5EF4-FFF2-40B4-BE49-F238E27FC236}">
                <a16:creationId xmlns:a16="http://schemas.microsoft.com/office/drawing/2014/main" id="{72174874-2D56-A996-7746-ED114C41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779" y="2050586"/>
            <a:ext cx="2628290" cy="53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8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2600F-DB12-A15B-1EBE-D25DCBB74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FB8826E-FE03-AF31-8C4D-DB6FEC45B3D6}"/>
              </a:ext>
            </a:extLst>
          </p:cNvPr>
          <p:cNvGrpSpPr/>
          <p:nvPr/>
        </p:nvGrpSpPr>
        <p:grpSpPr>
          <a:xfrm>
            <a:off x="1928711" y="541607"/>
            <a:ext cx="20528765" cy="564914"/>
            <a:chOff x="1928711" y="541607"/>
            <a:chExt cx="20528765" cy="564914"/>
          </a:xfrm>
        </p:grpSpPr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0FB6240A-2C74-4B7B-0A3B-4E4881FAD658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5">
              <a:extLst>
                <a:ext uri="{FF2B5EF4-FFF2-40B4-BE49-F238E27FC236}">
                  <a16:creationId xmlns:a16="http://schemas.microsoft.com/office/drawing/2014/main" id="{D0D1EADC-4724-7132-5E00-4DBE64281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</p:grpSp>
      <p:pic>
        <p:nvPicPr>
          <p:cNvPr id="6" name="Imagen 5" descr="Un hombre con una camiseta negra&#10;&#10;El contenido generado por IA puede ser incorrecto.">
            <a:extLst>
              <a:ext uri="{FF2B5EF4-FFF2-40B4-BE49-F238E27FC236}">
                <a16:creationId xmlns:a16="http://schemas.microsoft.com/office/drawing/2014/main" id="{57AD891D-09ED-B05C-5EE6-5140168FB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8751" y="3185592"/>
            <a:ext cx="8657469" cy="10992260"/>
          </a:xfrm>
          <a:prstGeom prst="rect">
            <a:avLst/>
          </a:prstGeom>
        </p:spPr>
      </p:pic>
      <p:sp>
        <p:nvSpPr>
          <p:cNvPr id="12" name="Google Shape;1994;p57">
            <a:extLst>
              <a:ext uri="{FF2B5EF4-FFF2-40B4-BE49-F238E27FC236}">
                <a16:creationId xmlns:a16="http://schemas.microsoft.com/office/drawing/2014/main" id="{B3523CC5-490F-A2EE-EC9E-30F58E9B38A2}"/>
              </a:ext>
            </a:extLst>
          </p:cNvPr>
          <p:cNvSpPr txBox="1">
            <a:spLocks/>
          </p:cNvSpPr>
          <p:nvPr/>
        </p:nvSpPr>
        <p:spPr>
          <a:xfrm>
            <a:off x="8530434" y="3401616"/>
            <a:ext cx="7693220" cy="855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s-SV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Educación.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tabLst/>
              <a:defRPr/>
            </a:pPr>
            <a:r>
              <a:rPr kumimoji="0" lang="es-SV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Ingeniero en Sistemas y Computación.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tabLst/>
              <a:defRPr/>
            </a:pPr>
            <a:r>
              <a:rPr kumimoji="0" lang="es-SV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Especialidad en Análisis de Datos.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tabLst/>
              <a:defRPr/>
            </a:pPr>
            <a:r>
              <a:rPr lang="es-SV" sz="3600" kern="0" dirty="0">
                <a:solidFill>
                  <a:srgbClr val="FFFFFF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Aspirante a Maestría en Inteligencia Artificial</a:t>
            </a:r>
            <a:endParaRPr kumimoji="0" lang="es-SV" sz="3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Montserra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endParaRPr kumimoji="0" lang="es-SV" sz="3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Montserra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s-SV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Experiencia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tabLst/>
              <a:defRPr/>
            </a:pPr>
            <a:r>
              <a:rPr kumimoji="0" lang="es-SV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+20 años en el manejo de datos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tabLst/>
              <a:defRPr/>
            </a:pPr>
            <a:r>
              <a:rPr kumimoji="0" lang="es-SV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Consultor para </a:t>
            </a:r>
            <a:r>
              <a:rPr kumimoji="0" lang="es-SV" sz="36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DataFI</a:t>
            </a:r>
            <a:r>
              <a:rPr kumimoji="0" lang="es-SV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/Palladium en manejo de datos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tabLst/>
              <a:defRPr/>
            </a:pPr>
            <a:r>
              <a:rPr lang="es-SV" sz="3600" kern="0" dirty="0" err="1">
                <a:solidFill>
                  <a:srgbClr val="FFFFFF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Co-funder</a:t>
            </a:r>
            <a:r>
              <a:rPr lang="es-SV" sz="3600" kern="0" dirty="0">
                <a:solidFill>
                  <a:srgbClr val="FFFFFF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de </a:t>
            </a:r>
            <a:r>
              <a:rPr lang="es-SV" sz="3600" kern="0" dirty="0" err="1">
                <a:solidFill>
                  <a:srgbClr val="FFFFFF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servitecsa.tech</a:t>
            </a:r>
            <a:endParaRPr kumimoji="0" lang="es-SV" sz="3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Montserrat"/>
            </a:endParaRP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8140C3CB-E5CB-726C-017B-0264751901A4}"/>
              </a:ext>
            </a:extLst>
          </p:cNvPr>
          <p:cNvSpPr txBox="1">
            <a:spLocks/>
          </p:cNvSpPr>
          <p:nvPr/>
        </p:nvSpPr>
        <p:spPr>
          <a:xfrm>
            <a:off x="24864614" y="3190865"/>
            <a:ext cx="7693220" cy="855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914400">
              <a:buClr>
                <a:srgbClr val="FFFFFF"/>
              </a:buClr>
              <a:defRPr/>
            </a:pPr>
            <a:endParaRPr kumimoji="0" lang="es-MX" sz="3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Montserrat"/>
            </a:endParaRPr>
          </a:p>
          <a:p>
            <a:pPr defTabSz="914400">
              <a:buClr>
                <a:srgbClr val="FFFFFF"/>
              </a:buClr>
              <a:defRPr/>
            </a:pPr>
            <a:r>
              <a:rPr kumimoji="0" lang="es-MX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Trabajos de </a:t>
            </a:r>
            <a:r>
              <a:rPr kumimoji="0" lang="es-MX" sz="36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ETL’s</a:t>
            </a:r>
            <a:r>
              <a:rPr kumimoji="0" lang="es-MX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 para diferentes proyectos relacionados con Banca, Centros de Contacto, Negocio Emisor de Tarjetas, Salud, Alimentación entre otros.</a:t>
            </a:r>
          </a:p>
          <a:p>
            <a:pPr defTabSz="914400">
              <a:buClr>
                <a:srgbClr val="FFFFFF"/>
              </a:buClr>
              <a:defRPr/>
            </a:pPr>
            <a:r>
              <a:rPr kumimoji="0" lang="es-MX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Trabajos en Minería de Datos</a:t>
            </a:r>
          </a:p>
          <a:p>
            <a:pPr defTabSz="914400">
              <a:buClr>
                <a:srgbClr val="FFFFFF"/>
              </a:buClr>
              <a:defRPr/>
            </a:pPr>
            <a:r>
              <a:rPr kumimoji="0" lang="es-MX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Levantamiento de DWH</a:t>
            </a:r>
          </a:p>
          <a:p>
            <a:pPr defTabSz="914400">
              <a:buClr>
                <a:srgbClr val="FFFFFF"/>
              </a:buClr>
              <a:defRPr/>
            </a:pPr>
            <a:r>
              <a:rPr kumimoji="0" lang="es-MX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Manejo de diferente software de visualizaciones y manejo de datos</a:t>
            </a:r>
            <a:endParaRPr kumimoji="0" lang="es-SV" sz="3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Montserra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endParaRPr kumimoji="0" lang="es-MX" sz="3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Montserra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s-MX" sz="36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Linkedin</a:t>
            </a:r>
            <a:r>
              <a:rPr kumimoji="0" lang="es-MX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: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s-MX" sz="36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CarlosDubonCornejo</a:t>
            </a:r>
            <a:endParaRPr kumimoji="0" lang="es-MX" sz="3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Montserrat"/>
            </a:endParaRPr>
          </a:p>
        </p:txBody>
      </p:sp>
      <p:sp>
        <p:nvSpPr>
          <p:cNvPr id="14" name="Google Shape;1994;p57">
            <a:extLst>
              <a:ext uri="{FF2B5EF4-FFF2-40B4-BE49-F238E27FC236}">
                <a16:creationId xmlns:a16="http://schemas.microsoft.com/office/drawing/2014/main" id="{E80949F5-D068-4F20-B485-955380452AEA}"/>
              </a:ext>
            </a:extLst>
          </p:cNvPr>
          <p:cNvSpPr txBox="1">
            <a:spLocks/>
          </p:cNvSpPr>
          <p:nvPr/>
        </p:nvSpPr>
        <p:spPr>
          <a:xfrm>
            <a:off x="7587039" y="1817440"/>
            <a:ext cx="14870437" cy="60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ctr" defTabSz="914400">
              <a:buClr>
                <a:srgbClr val="FFFFFF"/>
              </a:buClr>
              <a:buFont typeface="Montserrat"/>
              <a:buNone/>
            </a:pPr>
            <a:r>
              <a:rPr lang="es-SV" sz="3200" kern="0" dirty="0">
                <a:solidFill>
                  <a:srgbClr val="FFFFFF"/>
                </a:solidFill>
                <a:latin typeface="Montserrat ExtraBold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Cristiano | Esposo | Padre | Profesional | Estudiante | Emprendedor</a:t>
            </a:r>
          </a:p>
        </p:txBody>
      </p:sp>
      <p:sp>
        <p:nvSpPr>
          <p:cNvPr id="16" name="Google Shape;1993;p57">
            <a:extLst>
              <a:ext uri="{FF2B5EF4-FFF2-40B4-BE49-F238E27FC236}">
                <a16:creationId xmlns:a16="http://schemas.microsoft.com/office/drawing/2014/main" id="{761C84EC-F25B-1ED2-F01E-D1D3F7B31528}"/>
              </a:ext>
            </a:extLst>
          </p:cNvPr>
          <p:cNvSpPr txBox="1">
            <a:spLocks/>
          </p:cNvSpPr>
          <p:nvPr/>
        </p:nvSpPr>
        <p:spPr>
          <a:xfrm>
            <a:off x="7588119" y="805596"/>
            <a:ext cx="14865583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400"/>
              <a:buFont typeface="Montserrat ExtraBold"/>
              <a:buNone/>
              <a:tabLst/>
              <a:defRPr/>
            </a:pPr>
            <a:r>
              <a:rPr kumimoji="0" lang="es-SV" sz="6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 ExtraBold"/>
                <a:sym typeface="Montserrat ExtraBold"/>
              </a:rPr>
              <a:t>CARLOS DUBON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A78CF15-6804-2EB5-1701-8CC1AB299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7451" y="10077810"/>
            <a:ext cx="3228028" cy="3188902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9A706DC-A77C-137F-A801-A3A34311C2E2}"/>
              </a:ext>
            </a:extLst>
          </p:cNvPr>
          <p:cNvSpPr txBox="1"/>
          <p:nvPr/>
        </p:nvSpPr>
        <p:spPr>
          <a:xfrm>
            <a:off x="17872893" y="8826023"/>
            <a:ext cx="63014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s-MX" sz="36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Linkedin</a:t>
            </a:r>
            <a:r>
              <a:rPr kumimoji="0" lang="es-MX" sz="3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:</a:t>
            </a:r>
          </a:p>
          <a:p>
            <a:pPr marL="914400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s-MX" sz="36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ontserrat"/>
              </a:rPr>
              <a:t>CarlosDubonCornejo</a:t>
            </a:r>
            <a:endParaRPr kumimoji="0" lang="es-MX" sz="3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5683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93CEF-0C46-4CA7-4CD0-6F6BADB74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09A42F43-B1E3-60F6-252D-DED620E90511}"/>
              </a:ext>
            </a:extLst>
          </p:cNvPr>
          <p:cNvSpPr txBox="1"/>
          <p:nvPr/>
        </p:nvSpPr>
        <p:spPr>
          <a:xfrm>
            <a:off x="1925642" y="1673424"/>
            <a:ext cx="1797042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8000" dirty="0">
                <a:solidFill>
                  <a:schemeClr val="accent1"/>
                </a:solidFill>
                <a:latin typeface="Avenir Next LT Pro Demi"/>
              </a:rPr>
              <a:t>En nuestras clases siempre:</a:t>
            </a:r>
            <a:endParaRPr lang="id-ID" sz="8000" dirty="0">
              <a:solidFill>
                <a:schemeClr val="accent1"/>
              </a:solidFill>
              <a:latin typeface="Avenir Next LT Pro Demi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55F5C5D-5446-E915-8094-3E622B96E06D}"/>
              </a:ext>
            </a:extLst>
          </p:cNvPr>
          <p:cNvGrpSpPr/>
          <p:nvPr/>
        </p:nvGrpSpPr>
        <p:grpSpPr>
          <a:xfrm>
            <a:off x="1928711" y="541607"/>
            <a:ext cx="20528765" cy="564914"/>
            <a:chOff x="1928711" y="541607"/>
            <a:chExt cx="20528765" cy="564914"/>
          </a:xfrm>
        </p:grpSpPr>
        <p:pic>
          <p:nvPicPr>
            <p:cNvPr id="8" name="Graphic 5">
              <a:extLst>
                <a:ext uri="{FF2B5EF4-FFF2-40B4-BE49-F238E27FC236}">
                  <a16:creationId xmlns:a16="http://schemas.microsoft.com/office/drawing/2014/main" id="{67151CE8-6799-9AF7-40D3-2D9A88A73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AD836B5E-1CAD-708F-828C-826D6B6EF621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Google Shape;215;p44">
            <a:extLst>
              <a:ext uri="{FF2B5EF4-FFF2-40B4-BE49-F238E27FC236}">
                <a16:creationId xmlns:a16="http://schemas.microsoft.com/office/drawing/2014/main" id="{8FDD93BA-9C4B-2425-7E5A-420020157762}"/>
              </a:ext>
            </a:extLst>
          </p:cNvPr>
          <p:cNvSpPr txBox="1">
            <a:spLocks/>
          </p:cNvSpPr>
          <p:nvPr/>
        </p:nvSpPr>
        <p:spPr>
          <a:xfrm>
            <a:off x="1946612" y="3257600"/>
            <a:ext cx="19965674" cy="7710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SV" dirty="0"/>
              <a:t>Mantengamos un buen ambiente.</a:t>
            </a:r>
          </a:p>
          <a:p>
            <a:pPr>
              <a:lnSpc>
                <a:spcPct val="150000"/>
              </a:lnSpc>
            </a:pPr>
            <a:r>
              <a:rPr lang="es-SV" dirty="0"/>
              <a:t>Siempre que te conectes, debes colocar tu nombre, esto es importante para la lista de asistencia. </a:t>
            </a:r>
          </a:p>
          <a:p>
            <a:pPr>
              <a:lnSpc>
                <a:spcPct val="150000"/>
              </a:lnSpc>
            </a:pPr>
            <a:r>
              <a:rPr lang="es-SV" dirty="0"/>
              <a:t>Mantener la cámara encendida (Necesario para la asistencia).</a:t>
            </a:r>
          </a:p>
          <a:p>
            <a:pPr>
              <a:lnSpc>
                <a:spcPct val="150000"/>
              </a:lnSpc>
            </a:pPr>
            <a:r>
              <a:rPr lang="es-SV" dirty="0"/>
              <a:t>Si por algún motivo no podrás asistir a la clase, notifica por correo con anticipación.</a:t>
            </a:r>
          </a:p>
        </p:txBody>
      </p:sp>
    </p:spTree>
    <p:extLst>
      <p:ext uri="{BB962C8B-B14F-4D97-AF65-F5344CB8AC3E}">
        <p14:creationId xmlns:p14="http://schemas.microsoft.com/office/powerpoint/2010/main" val="329503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FAD1-B25F-E84E-35AB-528733306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6749D2E2-92A0-4AA4-154C-BE0E0B0AA29D}"/>
              </a:ext>
            </a:extLst>
          </p:cNvPr>
          <p:cNvSpPr txBox="1"/>
          <p:nvPr/>
        </p:nvSpPr>
        <p:spPr>
          <a:xfrm>
            <a:off x="1925642" y="1673424"/>
            <a:ext cx="1797042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8000" dirty="0">
                <a:solidFill>
                  <a:schemeClr val="accent1"/>
                </a:solidFill>
                <a:latin typeface="Avenir Next LT Pro Demi"/>
              </a:rPr>
              <a:t>En nuestras clases siempre:</a:t>
            </a:r>
            <a:endParaRPr lang="id-ID" sz="8000" dirty="0">
              <a:solidFill>
                <a:schemeClr val="accent1"/>
              </a:solidFill>
              <a:latin typeface="Avenir Next LT Pro Demi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C312FF5-D3DA-8F66-4E5A-45EB29AB7F63}"/>
              </a:ext>
            </a:extLst>
          </p:cNvPr>
          <p:cNvGrpSpPr/>
          <p:nvPr/>
        </p:nvGrpSpPr>
        <p:grpSpPr>
          <a:xfrm>
            <a:off x="1928711" y="541607"/>
            <a:ext cx="20528765" cy="564914"/>
            <a:chOff x="1928711" y="541607"/>
            <a:chExt cx="20528765" cy="564914"/>
          </a:xfrm>
        </p:grpSpPr>
        <p:pic>
          <p:nvPicPr>
            <p:cNvPr id="8" name="Graphic 5">
              <a:extLst>
                <a:ext uri="{FF2B5EF4-FFF2-40B4-BE49-F238E27FC236}">
                  <a16:creationId xmlns:a16="http://schemas.microsoft.com/office/drawing/2014/main" id="{A22965CA-6A32-7620-0EF2-D2F016C30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F0D80DF6-E32D-A2EB-278F-3A259D6D272D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Google Shape;215;p44">
            <a:extLst>
              <a:ext uri="{FF2B5EF4-FFF2-40B4-BE49-F238E27FC236}">
                <a16:creationId xmlns:a16="http://schemas.microsoft.com/office/drawing/2014/main" id="{3CDACC68-03D6-B671-B60B-D6C8BDAC1C44}"/>
              </a:ext>
            </a:extLst>
          </p:cNvPr>
          <p:cNvSpPr txBox="1">
            <a:spLocks/>
          </p:cNvSpPr>
          <p:nvPr/>
        </p:nvSpPr>
        <p:spPr>
          <a:xfrm>
            <a:off x="1946612" y="3252368"/>
            <a:ext cx="19965674" cy="7710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SV" dirty="0"/>
              <a:t>La clase tiene una duración de dos horas. Se tendrá una pausa a la mitad de la clase de 15 minutos. </a:t>
            </a:r>
          </a:p>
          <a:p>
            <a:pPr>
              <a:lnSpc>
                <a:spcPct val="150000"/>
              </a:lnSpc>
            </a:pPr>
            <a:r>
              <a:rPr lang="es-SV" dirty="0"/>
              <a:t>Recuerda colocar una foto de perfil en </a:t>
            </a:r>
            <a:r>
              <a:rPr lang="es-SV" dirty="0" err="1"/>
              <a:t>Slack</a:t>
            </a:r>
            <a:r>
              <a:rPr lang="es-SV" dirty="0"/>
              <a:t> y Moodle</a:t>
            </a:r>
          </a:p>
          <a:p>
            <a:pPr>
              <a:lnSpc>
                <a:spcPct val="150000"/>
              </a:lnSpc>
            </a:pPr>
            <a:r>
              <a:rPr lang="es-SV" dirty="0"/>
              <a:t>Recuerda presentarte en el foro de bienvenida</a:t>
            </a:r>
          </a:p>
        </p:txBody>
      </p:sp>
    </p:spTree>
    <p:extLst>
      <p:ext uri="{BB962C8B-B14F-4D97-AF65-F5344CB8AC3E}">
        <p14:creationId xmlns:p14="http://schemas.microsoft.com/office/powerpoint/2010/main" val="223958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997CE-4B52-803F-F73F-290349F96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71560169-BFBA-D181-0375-7D7EB4665313}"/>
              </a:ext>
            </a:extLst>
          </p:cNvPr>
          <p:cNvSpPr txBox="1"/>
          <p:nvPr/>
        </p:nvSpPr>
        <p:spPr>
          <a:xfrm>
            <a:off x="1925642" y="1673424"/>
            <a:ext cx="1797042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8000" dirty="0">
                <a:solidFill>
                  <a:schemeClr val="accent1"/>
                </a:solidFill>
                <a:latin typeface="Avenir Next LT Pro Demi"/>
              </a:rPr>
              <a:t>En las tareas recuerda</a:t>
            </a:r>
            <a:endParaRPr lang="id-ID" sz="8000" dirty="0">
              <a:solidFill>
                <a:schemeClr val="accent1"/>
              </a:solidFill>
              <a:latin typeface="Avenir Next LT Pro Demi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CB2086D-C6C4-4A44-D47B-6E4A90635786}"/>
              </a:ext>
            </a:extLst>
          </p:cNvPr>
          <p:cNvGrpSpPr/>
          <p:nvPr/>
        </p:nvGrpSpPr>
        <p:grpSpPr>
          <a:xfrm>
            <a:off x="1928711" y="541607"/>
            <a:ext cx="20528765" cy="564914"/>
            <a:chOff x="1928711" y="541607"/>
            <a:chExt cx="20528765" cy="564914"/>
          </a:xfrm>
        </p:grpSpPr>
        <p:pic>
          <p:nvPicPr>
            <p:cNvPr id="8" name="Graphic 5">
              <a:extLst>
                <a:ext uri="{FF2B5EF4-FFF2-40B4-BE49-F238E27FC236}">
                  <a16:creationId xmlns:a16="http://schemas.microsoft.com/office/drawing/2014/main" id="{998AB3FA-7F8B-D5DF-A197-D342993F1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76E3052E-0387-4A48-1BDF-6888F8C7B494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Google Shape;215;p44">
            <a:extLst>
              <a:ext uri="{FF2B5EF4-FFF2-40B4-BE49-F238E27FC236}">
                <a16:creationId xmlns:a16="http://schemas.microsoft.com/office/drawing/2014/main" id="{6EFA91E1-1C8A-0ABD-D8EC-06F858DEEC8A}"/>
              </a:ext>
            </a:extLst>
          </p:cNvPr>
          <p:cNvSpPr txBox="1">
            <a:spLocks/>
          </p:cNvSpPr>
          <p:nvPr/>
        </p:nvSpPr>
        <p:spPr>
          <a:xfrm>
            <a:off x="1946612" y="3252368"/>
            <a:ext cx="19965674" cy="7710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SV" dirty="0"/>
              <a:t>Las tareas deben entregarse por Moodle en las fechas establecidas. Si se presenta una justificante, se puede extender la fecha de entrega pero con nota en base a 8.</a:t>
            </a:r>
          </a:p>
          <a:p>
            <a:pPr>
              <a:lnSpc>
                <a:spcPct val="150000"/>
              </a:lnSpc>
            </a:pPr>
            <a:r>
              <a:rPr lang="es-SV" dirty="0"/>
              <a:t>No se permite la copia en las tareas, si se detecta copia se registrará como nota 0 para todos los que presenten la misma tarea.</a:t>
            </a:r>
          </a:p>
        </p:txBody>
      </p:sp>
    </p:spTree>
    <p:extLst>
      <p:ext uri="{BB962C8B-B14F-4D97-AF65-F5344CB8AC3E}">
        <p14:creationId xmlns:p14="http://schemas.microsoft.com/office/powerpoint/2010/main" val="40562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AD826-1759-9A0C-E58E-C86C6016E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BA853F9C-5850-84C3-CA04-F51F3B90386A}"/>
              </a:ext>
            </a:extLst>
          </p:cNvPr>
          <p:cNvSpPr txBox="1"/>
          <p:nvPr/>
        </p:nvSpPr>
        <p:spPr>
          <a:xfrm>
            <a:off x="1925642" y="1673424"/>
            <a:ext cx="1797042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8000" dirty="0">
                <a:solidFill>
                  <a:schemeClr val="accent1"/>
                </a:solidFill>
                <a:latin typeface="Avenir Next LT Pro Demi"/>
              </a:rPr>
              <a:t>Vías de comunicación</a:t>
            </a:r>
            <a:endParaRPr lang="id-ID" sz="8000" dirty="0">
              <a:solidFill>
                <a:schemeClr val="accent1"/>
              </a:solidFill>
              <a:latin typeface="Avenir Next LT Pro Demi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B192E1EB-78B5-D13A-B945-F6527224EC5A}"/>
              </a:ext>
            </a:extLst>
          </p:cNvPr>
          <p:cNvGrpSpPr/>
          <p:nvPr/>
        </p:nvGrpSpPr>
        <p:grpSpPr>
          <a:xfrm>
            <a:off x="1928711" y="541607"/>
            <a:ext cx="20528765" cy="564914"/>
            <a:chOff x="1928711" y="541607"/>
            <a:chExt cx="20528765" cy="564914"/>
          </a:xfrm>
        </p:grpSpPr>
        <p:pic>
          <p:nvPicPr>
            <p:cNvPr id="8" name="Graphic 5">
              <a:extLst>
                <a:ext uri="{FF2B5EF4-FFF2-40B4-BE49-F238E27FC236}">
                  <a16:creationId xmlns:a16="http://schemas.microsoft.com/office/drawing/2014/main" id="{2C00EF59-6185-FDEF-2522-305DC38BB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66890312-42E0-8073-25C0-600A036DEF79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Google Shape;215;p44">
            <a:extLst>
              <a:ext uri="{FF2B5EF4-FFF2-40B4-BE49-F238E27FC236}">
                <a16:creationId xmlns:a16="http://schemas.microsoft.com/office/drawing/2014/main" id="{93B2661C-8C6B-B17A-5EFD-60699727B32F}"/>
              </a:ext>
            </a:extLst>
          </p:cNvPr>
          <p:cNvSpPr txBox="1">
            <a:spLocks/>
          </p:cNvSpPr>
          <p:nvPr/>
        </p:nvSpPr>
        <p:spPr>
          <a:xfrm>
            <a:off x="1946612" y="3252368"/>
            <a:ext cx="19965674" cy="7710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SV" dirty="0"/>
              <a:t>Grupo </a:t>
            </a:r>
            <a:r>
              <a:rPr lang="es-SV" dirty="0" err="1"/>
              <a:t>Whatsapp</a:t>
            </a:r>
            <a:endParaRPr lang="es-SV" dirty="0"/>
          </a:p>
          <a:p>
            <a:pPr>
              <a:lnSpc>
                <a:spcPct val="150000"/>
              </a:lnSpc>
            </a:pPr>
            <a:r>
              <a:rPr lang="es-SV" dirty="0"/>
              <a:t>Foro de consultas en Moodle</a:t>
            </a:r>
          </a:p>
          <a:p>
            <a:pPr>
              <a:lnSpc>
                <a:spcPct val="150000"/>
              </a:lnSpc>
            </a:pPr>
            <a:r>
              <a:rPr lang="es-SV" dirty="0"/>
              <a:t>carlos.dubon@kodigo.org</a:t>
            </a:r>
          </a:p>
        </p:txBody>
      </p:sp>
    </p:spTree>
    <p:extLst>
      <p:ext uri="{BB962C8B-B14F-4D97-AF65-F5344CB8AC3E}">
        <p14:creationId xmlns:p14="http://schemas.microsoft.com/office/powerpoint/2010/main" val="272590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Una persona con un pizarrón blanco&#10;&#10;El contenido generado por IA puede ser incorrecto.">
            <a:extLst>
              <a:ext uri="{FF2B5EF4-FFF2-40B4-BE49-F238E27FC236}">
                <a16:creationId xmlns:a16="http://schemas.microsoft.com/office/drawing/2014/main" id="{B2469A60-D6F4-8AB3-CFF7-A8678D60335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3" r="45681"/>
          <a:stretch/>
        </p:blipFill>
        <p:spPr>
          <a:xfrm>
            <a:off x="16250702" y="0"/>
            <a:ext cx="8131711" cy="13716000"/>
          </a:xfrm>
        </p:spPr>
      </p:pic>
      <p:pic>
        <p:nvPicPr>
          <p:cNvPr id="5" name="Marcador de posición de imagen 4" descr="Un grupo de personas sentadas en un escritorio&#10;&#10;El contenido generado por IA puede ser incorrecto.">
            <a:extLst>
              <a:ext uri="{FF2B5EF4-FFF2-40B4-BE49-F238E27FC236}">
                <a16:creationId xmlns:a16="http://schemas.microsoft.com/office/drawing/2014/main" id="{8B96A064-5E02-D29C-34A9-4A479A07E4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0" t="158" r="21849" b="-158"/>
          <a:stretch/>
        </p:blipFill>
        <p:spPr>
          <a:xfrm>
            <a:off x="-1" y="0"/>
            <a:ext cx="8131711" cy="13716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6B4033-3CE8-25C9-E9AF-46B7F31C2F48}"/>
              </a:ext>
            </a:extLst>
          </p:cNvPr>
          <p:cNvSpPr txBox="1"/>
          <p:nvPr/>
        </p:nvSpPr>
        <p:spPr>
          <a:xfrm>
            <a:off x="8674798" y="2105472"/>
            <a:ext cx="726082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Poppins" panose="00000500000000000000" pitchFamily="2" charset="0"/>
                <a:cs typeface="Poppins" panose="00000500000000000000" pitchFamily="2" charset="0"/>
              </a:rPr>
              <a:t>¿</a:t>
            </a:r>
            <a:r>
              <a:rPr lang="es-MX" sz="8800" dirty="0">
                <a:latin typeface="Poppins" panose="00000500000000000000" pitchFamily="2" charset="0"/>
                <a:cs typeface="Poppins" panose="00000500000000000000" pitchFamily="2" charset="0"/>
              </a:rPr>
              <a:t>Qué es lo que hace Analista de Datos</a:t>
            </a:r>
            <a:r>
              <a:rPr lang="en-US" sz="8800" dirty="0">
                <a:latin typeface="Poppins" panose="00000500000000000000" pitchFamily="2" charset="0"/>
                <a:cs typeface="Poppins" panose="00000500000000000000" pitchFamily="2" charset="0"/>
              </a:rPr>
              <a:t>?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5F964A1-BC5A-68E5-F773-4147F7723D59}"/>
              </a:ext>
            </a:extLst>
          </p:cNvPr>
          <p:cNvGrpSpPr/>
          <p:nvPr/>
        </p:nvGrpSpPr>
        <p:grpSpPr>
          <a:xfrm>
            <a:off x="1928711" y="541607"/>
            <a:ext cx="20528765" cy="564914"/>
            <a:chOff x="1928711" y="541607"/>
            <a:chExt cx="20528765" cy="564914"/>
          </a:xfrm>
        </p:grpSpPr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4B844D3D-D3A3-B6AE-A004-5C0346845031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5">
              <a:extLst>
                <a:ext uri="{FF2B5EF4-FFF2-40B4-BE49-F238E27FC236}">
                  <a16:creationId xmlns:a16="http://schemas.microsoft.com/office/drawing/2014/main" id="{B3A9241A-DF12-5F4A-BE39-63AF84839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</p:grpSp>
      <p:sp>
        <p:nvSpPr>
          <p:cNvPr id="8" name="TextBox 2">
            <a:extLst>
              <a:ext uri="{FF2B5EF4-FFF2-40B4-BE49-F238E27FC236}">
                <a16:creationId xmlns:a16="http://schemas.microsoft.com/office/drawing/2014/main" id="{22C8E82B-857E-2571-F7A9-C9F1FC536E02}"/>
              </a:ext>
            </a:extLst>
          </p:cNvPr>
          <p:cNvSpPr txBox="1"/>
          <p:nvPr/>
        </p:nvSpPr>
        <p:spPr>
          <a:xfrm>
            <a:off x="8674798" y="8010128"/>
            <a:ext cx="7260824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8000" dirty="0">
                <a:solidFill>
                  <a:schemeClr val="accent1"/>
                </a:solidFill>
                <a:latin typeface="Avenir Next LT Pro Demi"/>
              </a:rPr>
              <a:t>Responder Preguntas</a:t>
            </a:r>
          </a:p>
        </p:txBody>
      </p:sp>
    </p:spTree>
    <p:extLst>
      <p:ext uri="{BB962C8B-B14F-4D97-AF65-F5344CB8AC3E}">
        <p14:creationId xmlns:p14="http://schemas.microsoft.com/office/powerpoint/2010/main" val="63677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9EEB5-611E-2632-A9E6-D11C5905A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Un grupo de personas sentadas frente a una mesa con una computadora&#10;&#10;El contenido generado por IA puede ser incorrecto.">
            <a:extLst>
              <a:ext uri="{FF2B5EF4-FFF2-40B4-BE49-F238E27FC236}">
                <a16:creationId xmlns:a16="http://schemas.microsoft.com/office/drawing/2014/main" id="{2BC30BC0-A3F2-062A-D9B7-F7DF49BB04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10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9FC864-B7AF-E5DE-0F8B-AC934BF47695}"/>
              </a:ext>
            </a:extLst>
          </p:cNvPr>
          <p:cNvSpPr/>
          <p:nvPr/>
        </p:nvSpPr>
        <p:spPr>
          <a:xfrm>
            <a:off x="1776" y="2845695"/>
            <a:ext cx="24401984" cy="10870305"/>
          </a:xfrm>
          <a:prstGeom prst="rect">
            <a:avLst/>
          </a:prstGeom>
          <a:gradFill>
            <a:gsLst>
              <a:gs pos="13000">
                <a:srgbClr val="000000">
                  <a:alpha val="0"/>
                </a:srgbClr>
              </a:gs>
              <a:gs pos="88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566F0-7437-2856-56AD-B4C9E726DD89}"/>
              </a:ext>
            </a:extLst>
          </p:cNvPr>
          <p:cNvSpPr txBox="1"/>
          <p:nvPr/>
        </p:nvSpPr>
        <p:spPr>
          <a:xfrm>
            <a:off x="885950" y="8568476"/>
            <a:ext cx="159857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 err="1">
                <a:latin typeface="Avenir Next LT Pro"/>
              </a:rPr>
              <a:t>Ahora</a:t>
            </a:r>
            <a:r>
              <a:rPr lang="en-US" sz="8000" b="1" dirty="0">
                <a:latin typeface="Avenir Next LT Pro"/>
              </a:rPr>
              <a:t> </a:t>
            </a:r>
            <a:r>
              <a:rPr lang="en-US" sz="8000" b="1" dirty="0" err="1">
                <a:latin typeface="Avenir Next LT Pro"/>
              </a:rPr>
              <a:t>realicemos</a:t>
            </a:r>
            <a:r>
              <a:rPr lang="en-US" sz="8000" b="1" dirty="0">
                <a:latin typeface="Avenir Next LT Pro"/>
              </a:rPr>
              <a:t> un tour </a:t>
            </a:r>
            <a:r>
              <a:rPr lang="en-US" sz="8000" b="1" dirty="0" err="1">
                <a:latin typeface="Avenir Next LT Pro"/>
              </a:rPr>
              <a:t>por</a:t>
            </a:r>
            <a:r>
              <a:rPr lang="en-US" sz="8000" b="1" dirty="0">
                <a:latin typeface="Avenir Next LT Pro"/>
              </a:rPr>
              <a:t> Moodle</a:t>
            </a:r>
            <a:endParaRPr lang="id-ID" sz="8000" b="1" dirty="0">
              <a:latin typeface="Avenir Next LT Pro"/>
            </a:endParaRPr>
          </a:p>
        </p:txBody>
      </p:sp>
      <p:sp>
        <p:nvSpPr>
          <p:cNvPr id="28" name="Rectangle: Rounded Corners 27">
            <a:hlinkClick r:id="rId3"/>
            <a:extLst>
              <a:ext uri="{FF2B5EF4-FFF2-40B4-BE49-F238E27FC236}">
                <a16:creationId xmlns:a16="http://schemas.microsoft.com/office/drawing/2014/main" id="{BC3C8109-A8E3-F536-DBE3-996AFD12D2AD}"/>
              </a:ext>
            </a:extLst>
          </p:cNvPr>
          <p:cNvSpPr/>
          <p:nvPr/>
        </p:nvSpPr>
        <p:spPr>
          <a:xfrm>
            <a:off x="1059110" y="11815690"/>
            <a:ext cx="5227440" cy="802950"/>
          </a:xfrm>
          <a:prstGeom prst="roundRect">
            <a:avLst>
              <a:gd name="adj" fmla="val 50000"/>
            </a:avLst>
          </a:prstGeom>
          <a:solidFill>
            <a:srgbClr val="00F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rgbClr val="8236FB"/>
                </a:solidFill>
                <a:latin typeface="Avenir Next LT Pro"/>
                <a:ea typeface="Inter Tight Medium" pitchFamily="2" charset="0"/>
                <a:cs typeface="Inter Tight Medium" pitchFamily="2" charset="0"/>
              </a:rPr>
              <a:t>academy.kodigo.org</a:t>
            </a:r>
            <a:endParaRPr lang="id-ID" sz="2800" b="1" dirty="0">
              <a:solidFill>
                <a:srgbClr val="8236FB"/>
              </a:solidFill>
              <a:latin typeface="Avenir Next LT Pro"/>
              <a:ea typeface="Inter Tight Medium" pitchFamily="2" charset="0"/>
              <a:cs typeface="Inter Tight Medium" pitchFamily="2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46250EA4-F532-7A6A-AAD4-533599DFC4C2}"/>
              </a:ext>
            </a:extLst>
          </p:cNvPr>
          <p:cNvGrpSpPr/>
          <p:nvPr/>
        </p:nvGrpSpPr>
        <p:grpSpPr>
          <a:xfrm>
            <a:off x="1928711" y="541607"/>
            <a:ext cx="20528765" cy="564914"/>
            <a:chOff x="1928711" y="541607"/>
            <a:chExt cx="20528765" cy="564914"/>
          </a:xfrm>
        </p:grpSpPr>
        <p:cxnSp>
          <p:nvCxnSpPr>
            <p:cNvPr id="4" name="Conector recto de flecha 3">
              <a:extLst>
                <a:ext uri="{FF2B5EF4-FFF2-40B4-BE49-F238E27FC236}">
                  <a16:creationId xmlns:a16="http://schemas.microsoft.com/office/drawing/2014/main" id="{342837A8-D1EC-EEDE-AD48-69DE9CB9D93F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5">
              <a:extLst>
                <a:ext uri="{FF2B5EF4-FFF2-40B4-BE49-F238E27FC236}">
                  <a16:creationId xmlns:a16="http://schemas.microsoft.com/office/drawing/2014/main" id="{FF33D03B-9614-72E5-42B3-B8240473D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68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ABA576-B666-6312-0533-2C7062087490}"/>
              </a:ext>
            </a:extLst>
          </p:cNvPr>
          <p:cNvSpPr txBox="1"/>
          <p:nvPr/>
        </p:nvSpPr>
        <p:spPr>
          <a:xfrm>
            <a:off x="1933404" y="3886594"/>
            <a:ext cx="16740584" cy="37702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3900" b="1" dirty="0">
                <a:latin typeface="Avenir Next LT Pro"/>
                <a:ea typeface="Inter Tight" pitchFamily="2" charset="0"/>
                <a:cs typeface="Inter Tight" pitchFamily="2" charset="0"/>
              </a:rPr>
              <a:t>¡Gracias!</a:t>
            </a:r>
            <a:endParaRPr lang="id-ID" sz="23900" b="1" dirty="0">
              <a:latin typeface="Avenir Next LT Pro"/>
              <a:ea typeface="Inter Tight" pitchFamily="2" charset="0"/>
              <a:cs typeface="Inter Tigh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7F9428-3077-2D98-5E1D-6A8062923F7D}"/>
              </a:ext>
            </a:extLst>
          </p:cNvPr>
          <p:cNvSpPr txBox="1"/>
          <p:nvPr/>
        </p:nvSpPr>
        <p:spPr>
          <a:xfrm>
            <a:off x="17310644" y="11414652"/>
            <a:ext cx="61858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/>
            <a:r>
              <a:rPr lang="it-IT" sz="3200" dirty="0">
                <a:solidFill>
                  <a:schemeClr val="tx2"/>
                </a:solidFill>
              </a:rPr>
              <a:t>Contactos: Carlos Dubón</a:t>
            </a:r>
          </a:p>
          <a:p>
            <a:pPr marL="0" indent="0" algn="l"/>
            <a:r>
              <a:rPr lang="it-IT" sz="3200" dirty="0">
                <a:solidFill>
                  <a:schemeClr val="tx2"/>
                </a:solidFill>
              </a:rPr>
              <a:t>carlos.dubon@kodigo.org</a:t>
            </a:r>
          </a:p>
          <a:p>
            <a:pPr marL="0" indent="0" algn="l"/>
            <a:r>
              <a:rPr lang="it-IT" sz="3200" dirty="0">
                <a:solidFill>
                  <a:schemeClr val="tx2"/>
                </a:solidFill>
                <a:hlinkClick r:id="rId2"/>
              </a:rPr>
              <a:t>Linkedin/carlosduboncornejo</a:t>
            </a:r>
            <a:endParaRPr lang="it-IT" sz="3200" dirty="0">
              <a:solidFill>
                <a:schemeClr val="tx2"/>
              </a:solidFill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5E95010E-D79C-5E9D-DFAD-1A57A896C2F0}"/>
              </a:ext>
            </a:extLst>
          </p:cNvPr>
          <p:cNvGrpSpPr/>
          <p:nvPr/>
        </p:nvGrpSpPr>
        <p:grpSpPr>
          <a:xfrm>
            <a:off x="1928711" y="541607"/>
            <a:ext cx="20528765" cy="564914"/>
            <a:chOff x="1928711" y="541607"/>
            <a:chExt cx="20528765" cy="564914"/>
          </a:xfrm>
        </p:grpSpPr>
        <p:cxnSp>
          <p:nvCxnSpPr>
            <p:cNvPr id="4" name="Conector recto de flecha 3">
              <a:extLst>
                <a:ext uri="{FF2B5EF4-FFF2-40B4-BE49-F238E27FC236}">
                  <a16:creationId xmlns:a16="http://schemas.microsoft.com/office/drawing/2014/main" id="{AA89A00B-F26B-D410-2AFD-420C0E815216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5">
              <a:extLst>
                <a:ext uri="{FF2B5EF4-FFF2-40B4-BE49-F238E27FC236}">
                  <a16:creationId xmlns:a16="http://schemas.microsoft.com/office/drawing/2014/main" id="{0B2F5B29-0380-0D9C-850F-FB06BAB5B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3116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ch.">
      <a:dk1>
        <a:srgbClr val="0A0A0A"/>
      </a:dk1>
      <a:lt1>
        <a:srgbClr val="FDFDFB"/>
      </a:lt1>
      <a:dk2>
        <a:srgbClr val="0A0A0A"/>
      </a:dk2>
      <a:lt2>
        <a:srgbClr val="FDFDFB"/>
      </a:lt2>
      <a:accent1>
        <a:srgbClr val="8236FB"/>
      </a:accent1>
      <a:accent2>
        <a:srgbClr val="D6FF01"/>
      </a:accent2>
      <a:accent3>
        <a:srgbClr val="100843"/>
      </a:accent3>
      <a:accent4>
        <a:srgbClr val="0A0A0A"/>
      </a:accent4>
      <a:accent5>
        <a:srgbClr val="808080"/>
      </a:accent5>
      <a:accent6>
        <a:srgbClr val="FFFFFF"/>
      </a:accent6>
      <a:hlink>
        <a:srgbClr val="D6FF01"/>
      </a:hlink>
      <a:folHlink>
        <a:srgbClr val="8236FB"/>
      </a:folHlink>
    </a:clrScheme>
    <a:fontScheme name="Inter Tight">
      <a:majorFont>
        <a:latin typeface="Inter Tight"/>
        <a:ea typeface=""/>
        <a:cs typeface=""/>
      </a:majorFont>
      <a:minorFont>
        <a:latin typeface="Inter T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2020</TotalTime>
  <Words>338</Words>
  <Application>Microsoft Office PowerPoint</Application>
  <PresentationFormat>Personalizado</PresentationFormat>
  <Paragraphs>48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9" baseType="lpstr">
      <vt:lpstr>Aptos</vt:lpstr>
      <vt:lpstr>Arial</vt:lpstr>
      <vt:lpstr>Avenir Next LT Pro</vt:lpstr>
      <vt:lpstr>Avenir Next LT Pro Demi</vt:lpstr>
      <vt:lpstr>Calibri</vt:lpstr>
      <vt:lpstr>Montserrat</vt:lpstr>
      <vt:lpstr>Montserrat ExtraBold</vt:lpstr>
      <vt:lpstr>Open Sans</vt:lpstr>
      <vt:lpstr>Poppins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nurilfikriyah</dc:creator>
  <cp:lastModifiedBy>Carlos Dubon</cp:lastModifiedBy>
  <cp:revision>458</cp:revision>
  <dcterms:created xsi:type="dcterms:W3CDTF">2024-07-15T07:11:27Z</dcterms:created>
  <dcterms:modified xsi:type="dcterms:W3CDTF">2025-08-14T03:12:04Z</dcterms:modified>
</cp:coreProperties>
</file>